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2"/>
  </p:notesMasterIdLst>
  <p:sldIdLst>
    <p:sldId id="257" r:id="rId3"/>
    <p:sldId id="268" r:id="rId4"/>
    <p:sldId id="269" r:id="rId5"/>
    <p:sldId id="270" r:id="rId6"/>
    <p:sldId id="271" r:id="rId7"/>
    <p:sldId id="288" r:id="rId8"/>
    <p:sldId id="272" r:id="rId9"/>
    <p:sldId id="273" r:id="rId10"/>
    <p:sldId id="274" r:id="rId11"/>
    <p:sldId id="275" r:id="rId12"/>
    <p:sldId id="277" r:id="rId13"/>
    <p:sldId id="289" r:id="rId14"/>
    <p:sldId id="286" r:id="rId15"/>
    <p:sldId id="280" r:id="rId16"/>
    <p:sldId id="281" r:id="rId17"/>
    <p:sldId id="282" r:id="rId18"/>
    <p:sldId id="292" r:id="rId19"/>
    <p:sldId id="290" r:id="rId20"/>
    <p:sldId id="279" r:id="rId21"/>
  </p:sldIdLst>
  <p:sldSz cx="9144000" cy="6858000" type="screen4x3"/>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714A8F-7F1F-4C5A-B593-2CFE9B1FB047}"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zh-CN" altLang="en-US"/>
        </a:p>
      </dgm:t>
    </dgm:pt>
    <dgm:pt modelId="{F0732058-A2B5-437D-9D23-50DF48D86163}">
      <dgm:prSet phldrT="[文本]"/>
      <dgm:spPr/>
      <dgm:t>
        <a:bodyPr/>
        <a:lstStyle/>
        <a:p>
          <a:r>
            <a:rPr lang="zh-CN" altLang="en-US" dirty="0" smtClean="0"/>
            <a:t>课程的知识</a:t>
          </a:r>
          <a:endParaRPr lang="zh-CN" altLang="en-US" dirty="0"/>
        </a:p>
      </dgm:t>
    </dgm:pt>
    <dgm:pt modelId="{7B246F85-9758-4B99-A7A6-021EE1BE4BA7}" type="parTrans" cxnId="{F86F8A05-3F84-42E7-BE9C-9E4E0A5D2855}">
      <dgm:prSet/>
      <dgm:spPr/>
      <dgm:t>
        <a:bodyPr/>
        <a:lstStyle/>
        <a:p>
          <a:endParaRPr lang="zh-CN" altLang="en-US"/>
        </a:p>
      </dgm:t>
    </dgm:pt>
    <dgm:pt modelId="{19AF0D81-5494-4CFA-B6ED-8C132EEC97EB}" type="sibTrans" cxnId="{F86F8A05-3F84-42E7-BE9C-9E4E0A5D2855}">
      <dgm:prSet/>
      <dgm:spPr/>
      <dgm:t>
        <a:bodyPr/>
        <a:lstStyle/>
        <a:p>
          <a:endParaRPr lang="zh-CN" altLang="en-US"/>
        </a:p>
      </dgm:t>
    </dgm:pt>
    <dgm:pt modelId="{2E5BAB12-BFB1-49B4-9DC8-6A62A8D0F0C6}">
      <dgm:prSet phldrT="[文本]" custT="1"/>
      <dgm:spPr/>
      <dgm:t>
        <a:bodyPr/>
        <a:lstStyle/>
        <a:p>
          <a:r>
            <a:rPr lang="zh-CN" altLang="en-US" sz="2400" b="1" smtClean="0"/>
            <a:t>内容全面</a:t>
          </a:r>
          <a:r>
            <a:rPr lang="en-US" altLang="zh-CN" sz="2400" b="1" smtClean="0"/>
            <a:t>,</a:t>
          </a:r>
          <a:r>
            <a:rPr lang="zh-CN" altLang="en-US" sz="2400" b="1" smtClean="0"/>
            <a:t>丰富</a:t>
          </a:r>
          <a:r>
            <a:rPr lang="en-US" altLang="zh-CN" sz="2400" b="1" smtClean="0"/>
            <a:t>,</a:t>
          </a:r>
          <a:r>
            <a:rPr lang="zh-CN" altLang="en-US" sz="2400" b="1" smtClean="0"/>
            <a:t>前沿</a:t>
          </a:r>
          <a:endParaRPr lang="zh-CN" altLang="en-US" sz="2400" dirty="0"/>
        </a:p>
      </dgm:t>
    </dgm:pt>
    <dgm:pt modelId="{A77327C0-1E5C-4247-B2A4-685AE185152E}" type="parTrans" cxnId="{BD86E119-EDDC-4AC0-9FD8-4E7BD0C35584}">
      <dgm:prSet/>
      <dgm:spPr/>
      <dgm:t>
        <a:bodyPr/>
        <a:lstStyle/>
        <a:p>
          <a:endParaRPr lang="zh-CN" altLang="en-US"/>
        </a:p>
      </dgm:t>
    </dgm:pt>
    <dgm:pt modelId="{75C1C6A8-1FEF-4F5D-9A0C-5A806A5C4DCE}" type="sibTrans" cxnId="{BD86E119-EDDC-4AC0-9FD8-4E7BD0C35584}">
      <dgm:prSet/>
      <dgm:spPr/>
      <dgm:t>
        <a:bodyPr/>
        <a:lstStyle/>
        <a:p>
          <a:endParaRPr lang="zh-CN" altLang="en-US"/>
        </a:p>
      </dgm:t>
    </dgm:pt>
    <dgm:pt modelId="{DEF5E694-E49E-41FA-9BB2-51C3DF0AA487}">
      <dgm:prSet phldrT="[文本]"/>
      <dgm:spPr/>
      <dgm:t>
        <a:bodyPr/>
        <a:lstStyle/>
        <a:p>
          <a:r>
            <a:rPr lang="zh-CN" altLang="en-US" dirty="0" smtClean="0"/>
            <a:t>教学的知识</a:t>
          </a:r>
          <a:endParaRPr lang="zh-CN" altLang="en-US" dirty="0"/>
        </a:p>
      </dgm:t>
    </dgm:pt>
    <dgm:pt modelId="{6B47C4BC-5894-4BA1-B86A-63E1CFE3EB2F}" type="parTrans" cxnId="{85FC4BC8-564A-4F44-ADFB-5E296C75ACE2}">
      <dgm:prSet/>
      <dgm:spPr/>
      <dgm:t>
        <a:bodyPr/>
        <a:lstStyle/>
        <a:p>
          <a:endParaRPr lang="zh-CN" altLang="en-US"/>
        </a:p>
      </dgm:t>
    </dgm:pt>
    <dgm:pt modelId="{CB677B18-6D1B-4A08-823D-3D31366D0AF5}" type="sibTrans" cxnId="{85FC4BC8-564A-4F44-ADFB-5E296C75ACE2}">
      <dgm:prSet/>
      <dgm:spPr/>
      <dgm:t>
        <a:bodyPr/>
        <a:lstStyle/>
        <a:p>
          <a:endParaRPr lang="zh-CN" altLang="en-US"/>
        </a:p>
      </dgm:t>
    </dgm:pt>
    <dgm:pt modelId="{90DF6F5E-CE92-431B-A798-0BA34FFDE9EF}">
      <dgm:prSet phldrT="[文本]" custT="1"/>
      <dgm:spPr/>
      <dgm:t>
        <a:bodyPr/>
        <a:lstStyle/>
        <a:p>
          <a:r>
            <a:rPr lang="zh-CN" altLang="en-US" sz="2400" b="1" smtClean="0"/>
            <a:t>启发教学</a:t>
          </a:r>
          <a:r>
            <a:rPr lang="en-US" altLang="zh-CN" sz="2400" b="1" smtClean="0"/>
            <a:t>,</a:t>
          </a:r>
          <a:r>
            <a:rPr lang="zh-CN" altLang="en-US" sz="2400" b="1" smtClean="0"/>
            <a:t>思路清晰</a:t>
          </a:r>
          <a:endParaRPr lang="zh-CN" altLang="en-US" sz="2400" dirty="0"/>
        </a:p>
      </dgm:t>
    </dgm:pt>
    <dgm:pt modelId="{22DB67ED-95B4-4103-A061-75B590AE353B}" type="parTrans" cxnId="{A46BAEE4-1063-42BB-A4A5-FC5E7A7B2758}">
      <dgm:prSet/>
      <dgm:spPr/>
      <dgm:t>
        <a:bodyPr/>
        <a:lstStyle/>
        <a:p>
          <a:endParaRPr lang="zh-CN" altLang="en-US"/>
        </a:p>
      </dgm:t>
    </dgm:pt>
    <dgm:pt modelId="{C8AB58FF-A35E-4C1E-B43F-1693E6B9A706}" type="sibTrans" cxnId="{A46BAEE4-1063-42BB-A4A5-FC5E7A7B2758}">
      <dgm:prSet/>
      <dgm:spPr/>
      <dgm:t>
        <a:bodyPr/>
        <a:lstStyle/>
        <a:p>
          <a:endParaRPr lang="zh-CN" altLang="en-US"/>
        </a:p>
      </dgm:t>
    </dgm:pt>
    <dgm:pt modelId="{86894940-B488-46CF-91AD-DD36218C1930}">
      <dgm:prSet phldrT="[文本]"/>
      <dgm:spPr/>
      <dgm:t>
        <a:bodyPr/>
        <a:lstStyle/>
        <a:p>
          <a:r>
            <a:rPr lang="zh-CN" altLang="en-US" dirty="0" smtClean="0"/>
            <a:t>学生的知识 </a:t>
          </a:r>
          <a:endParaRPr lang="zh-CN" altLang="en-US" dirty="0"/>
        </a:p>
      </dgm:t>
    </dgm:pt>
    <dgm:pt modelId="{DA230F3F-ED62-494C-ADEB-91962FD5A3D0}" type="parTrans" cxnId="{33D4D6B6-273A-4CF3-8981-D1094DDB0EF6}">
      <dgm:prSet/>
      <dgm:spPr/>
      <dgm:t>
        <a:bodyPr/>
        <a:lstStyle/>
        <a:p>
          <a:endParaRPr lang="zh-CN" altLang="en-US"/>
        </a:p>
      </dgm:t>
    </dgm:pt>
    <dgm:pt modelId="{E80721BF-C012-4793-A8C4-9E01A0538E96}" type="sibTrans" cxnId="{33D4D6B6-273A-4CF3-8981-D1094DDB0EF6}">
      <dgm:prSet/>
      <dgm:spPr/>
      <dgm:t>
        <a:bodyPr/>
        <a:lstStyle/>
        <a:p>
          <a:endParaRPr lang="zh-CN" altLang="en-US"/>
        </a:p>
      </dgm:t>
    </dgm:pt>
    <dgm:pt modelId="{52E474FD-C564-4298-A645-1ED47E8E6F6E}">
      <dgm:prSet phldrT="[文本]" custT="1"/>
      <dgm:spPr/>
      <dgm:t>
        <a:bodyPr/>
        <a:lstStyle/>
        <a:p>
          <a:r>
            <a:rPr lang="zh-CN" altLang="en-US" sz="2400" b="1" smtClean="0"/>
            <a:t>从学生角度出发</a:t>
          </a:r>
          <a:endParaRPr lang="zh-CN" altLang="en-US" sz="2400" b="1" dirty="0"/>
        </a:p>
      </dgm:t>
    </dgm:pt>
    <dgm:pt modelId="{8020496E-6AAB-4A30-AB82-5B3985CFECC9}" type="parTrans" cxnId="{B41CDB30-9FF3-45B4-8BDE-5126DB4F11CD}">
      <dgm:prSet/>
      <dgm:spPr/>
      <dgm:t>
        <a:bodyPr/>
        <a:lstStyle/>
        <a:p>
          <a:endParaRPr lang="zh-CN" altLang="en-US"/>
        </a:p>
      </dgm:t>
    </dgm:pt>
    <dgm:pt modelId="{1D5CF836-C67E-451E-8A52-DB2377A1681B}" type="sibTrans" cxnId="{B41CDB30-9FF3-45B4-8BDE-5126DB4F11CD}">
      <dgm:prSet/>
      <dgm:spPr/>
      <dgm:t>
        <a:bodyPr/>
        <a:lstStyle/>
        <a:p>
          <a:endParaRPr lang="zh-CN" altLang="en-US"/>
        </a:p>
      </dgm:t>
    </dgm:pt>
    <dgm:pt modelId="{F5EB6254-7AD2-4999-A99C-F1E8A25A431B}">
      <dgm:prSet custT="1"/>
      <dgm:spPr/>
      <dgm:t>
        <a:bodyPr/>
        <a:lstStyle/>
        <a:p>
          <a:r>
            <a:rPr lang="zh-CN" altLang="en-US" sz="2400" b="1" smtClean="0"/>
            <a:t>理论联系实际</a:t>
          </a:r>
          <a:endParaRPr lang="en-US" altLang="zh-CN" sz="2400" b="1" dirty="0" smtClean="0"/>
        </a:p>
      </dgm:t>
    </dgm:pt>
    <dgm:pt modelId="{540128C6-B9FB-4CC5-AAE9-A1DB78BDE759}" type="parTrans" cxnId="{CD66453C-4B01-435E-9A7D-776981F8E86C}">
      <dgm:prSet/>
      <dgm:spPr/>
      <dgm:t>
        <a:bodyPr/>
        <a:lstStyle/>
        <a:p>
          <a:endParaRPr lang="zh-CN" altLang="en-US"/>
        </a:p>
      </dgm:t>
    </dgm:pt>
    <dgm:pt modelId="{35F31704-A556-4F46-AAAC-013C60182987}" type="sibTrans" cxnId="{CD66453C-4B01-435E-9A7D-776981F8E86C}">
      <dgm:prSet/>
      <dgm:spPr/>
      <dgm:t>
        <a:bodyPr/>
        <a:lstStyle/>
        <a:p>
          <a:endParaRPr lang="zh-CN" altLang="en-US"/>
        </a:p>
      </dgm:t>
    </dgm:pt>
    <dgm:pt modelId="{21E8F7BD-04D3-44EB-8846-B6E58D7EC38A}">
      <dgm:prSet custT="1"/>
      <dgm:spPr/>
      <dgm:t>
        <a:bodyPr/>
        <a:lstStyle/>
        <a:p>
          <a:r>
            <a:rPr lang="zh-CN" altLang="en-US" sz="2400" b="1" dirty="0" smtClean="0"/>
            <a:t>对内容的深刻理解</a:t>
          </a:r>
          <a:endParaRPr lang="en-US" altLang="zh-CN" sz="2400" b="1" dirty="0" smtClean="0"/>
        </a:p>
      </dgm:t>
    </dgm:pt>
    <dgm:pt modelId="{29C94D0A-8D24-4996-AB3F-BE7F16CEB507}" type="parTrans" cxnId="{73C5C1AB-C439-4760-B7A6-365FA591020C}">
      <dgm:prSet/>
      <dgm:spPr/>
      <dgm:t>
        <a:bodyPr/>
        <a:lstStyle/>
        <a:p>
          <a:endParaRPr lang="zh-CN" altLang="en-US"/>
        </a:p>
      </dgm:t>
    </dgm:pt>
    <dgm:pt modelId="{3CF21496-BE5F-443D-BBE6-0DC20C610887}" type="sibTrans" cxnId="{73C5C1AB-C439-4760-B7A6-365FA591020C}">
      <dgm:prSet/>
      <dgm:spPr/>
      <dgm:t>
        <a:bodyPr/>
        <a:lstStyle/>
        <a:p>
          <a:endParaRPr lang="zh-CN" altLang="en-US"/>
        </a:p>
      </dgm:t>
    </dgm:pt>
    <dgm:pt modelId="{667D9FB7-B1C7-4475-9493-1FC986255EB7}">
      <dgm:prSet custT="1"/>
      <dgm:spPr/>
      <dgm:t>
        <a:bodyPr/>
        <a:lstStyle/>
        <a:p>
          <a:r>
            <a:rPr lang="zh-CN" altLang="en-US" sz="2400" b="1" dirty="0" smtClean="0"/>
            <a:t>知识面广</a:t>
          </a:r>
          <a:r>
            <a:rPr lang="en-US" altLang="zh-CN" sz="2400" b="1" dirty="0" smtClean="0"/>
            <a:t>,</a:t>
          </a:r>
          <a:r>
            <a:rPr lang="zh-CN" altLang="en-US" sz="2400" b="1" dirty="0" smtClean="0"/>
            <a:t>有学术深度</a:t>
          </a:r>
          <a:endParaRPr lang="en-US" altLang="zh-CN" sz="2400" b="1" dirty="0" smtClean="0"/>
        </a:p>
      </dgm:t>
    </dgm:pt>
    <dgm:pt modelId="{875E068E-57EE-4ADC-B72A-D0DC724A6D2A}" type="parTrans" cxnId="{82BD4955-A422-46B7-91F9-3F208188E484}">
      <dgm:prSet/>
      <dgm:spPr/>
      <dgm:t>
        <a:bodyPr/>
        <a:lstStyle/>
        <a:p>
          <a:endParaRPr lang="zh-CN" altLang="en-US"/>
        </a:p>
      </dgm:t>
    </dgm:pt>
    <dgm:pt modelId="{38E945D1-D63C-422D-AA39-F76A31C00C33}" type="sibTrans" cxnId="{82BD4955-A422-46B7-91F9-3F208188E484}">
      <dgm:prSet/>
      <dgm:spPr/>
      <dgm:t>
        <a:bodyPr/>
        <a:lstStyle/>
        <a:p>
          <a:endParaRPr lang="zh-CN" altLang="en-US"/>
        </a:p>
      </dgm:t>
    </dgm:pt>
    <dgm:pt modelId="{D67D40DD-29FF-423E-B22C-A7E8211B2BFB}">
      <dgm:prSet custT="1"/>
      <dgm:spPr/>
      <dgm:t>
        <a:bodyPr/>
        <a:lstStyle/>
        <a:p>
          <a:r>
            <a:rPr lang="zh-CN" altLang="en-US" sz="2400" b="1" smtClean="0"/>
            <a:t>深入浅出</a:t>
          </a:r>
          <a:endParaRPr lang="en-US" altLang="zh-CN" sz="2400" i="1" dirty="0" smtClean="0"/>
        </a:p>
      </dgm:t>
    </dgm:pt>
    <dgm:pt modelId="{7910F397-3813-4A7D-BA67-0548D69314B2}" type="parTrans" cxnId="{9B2546E1-6B99-4756-AA80-CE5E82A1787F}">
      <dgm:prSet/>
      <dgm:spPr/>
      <dgm:t>
        <a:bodyPr/>
        <a:lstStyle/>
        <a:p>
          <a:endParaRPr lang="zh-CN" altLang="en-US"/>
        </a:p>
      </dgm:t>
    </dgm:pt>
    <dgm:pt modelId="{83CAD4A7-8E84-4468-BFEC-858F9CBFD5A9}" type="sibTrans" cxnId="{9B2546E1-6B99-4756-AA80-CE5E82A1787F}">
      <dgm:prSet/>
      <dgm:spPr/>
      <dgm:t>
        <a:bodyPr/>
        <a:lstStyle/>
        <a:p>
          <a:endParaRPr lang="zh-CN" altLang="en-US"/>
        </a:p>
      </dgm:t>
    </dgm:pt>
    <dgm:pt modelId="{05F2D850-E345-42CE-8E26-112EAE5CF381}">
      <dgm:prSet custT="1"/>
      <dgm:spPr/>
      <dgm:t>
        <a:bodyPr/>
        <a:lstStyle/>
        <a:p>
          <a:r>
            <a:rPr lang="zh-CN" altLang="en-US" sz="2400" b="1" smtClean="0"/>
            <a:t>激情</a:t>
          </a:r>
          <a:r>
            <a:rPr lang="en-US" altLang="zh-CN" sz="2400" b="1" smtClean="0"/>
            <a:t>+</a:t>
          </a:r>
          <a:r>
            <a:rPr lang="zh-CN" altLang="en-US" sz="2400" b="1" smtClean="0"/>
            <a:t> 启发</a:t>
          </a:r>
          <a:endParaRPr lang="en-US" sz="2400" i="1" dirty="0"/>
        </a:p>
      </dgm:t>
    </dgm:pt>
    <dgm:pt modelId="{D150DEA5-B7F4-4D58-AE36-310FEDADC1DB}" type="parTrans" cxnId="{54B36646-F52C-470D-9B6D-964235F48D48}">
      <dgm:prSet/>
      <dgm:spPr/>
      <dgm:t>
        <a:bodyPr/>
        <a:lstStyle/>
        <a:p>
          <a:endParaRPr lang="zh-CN" altLang="en-US"/>
        </a:p>
      </dgm:t>
    </dgm:pt>
    <dgm:pt modelId="{B5D55453-5AFF-47F8-81C0-37D3BB463115}" type="sibTrans" cxnId="{54B36646-F52C-470D-9B6D-964235F48D48}">
      <dgm:prSet/>
      <dgm:spPr/>
      <dgm:t>
        <a:bodyPr/>
        <a:lstStyle/>
        <a:p>
          <a:endParaRPr lang="zh-CN" altLang="en-US"/>
        </a:p>
      </dgm:t>
    </dgm:pt>
    <dgm:pt modelId="{7157C819-05A8-43E7-93DA-55F108A3A64C}">
      <dgm:prSet custT="1"/>
      <dgm:spPr/>
      <dgm:t>
        <a:bodyPr/>
        <a:lstStyle/>
        <a:p>
          <a:r>
            <a:rPr lang="zh-CN" altLang="en-US" sz="2400" b="1" smtClean="0"/>
            <a:t>因地制宜</a:t>
          </a:r>
          <a:endParaRPr lang="en-US" altLang="zh-CN" sz="2400" b="1" dirty="0" smtClean="0"/>
        </a:p>
      </dgm:t>
    </dgm:pt>
    <dgm:pt modelId="{CF199638-9FD3-4078-94BC-62C2DCA7DB95}" type="parTrans" cxnId="{92CCFFC7-82F7-4C82-844E-F54D8421F060}">
      <dgm:prSet/>
      <dgm:spPr/>
      <dgm:t>
        <a:bodyPr/>
        <a:lstStyle/>
        <a:p>
          <a:endParaRPr lang="zh-CN" altLang="en-US"/>
        </a:p>
      </dgm:t>
    </dgm:pt>
    <dgm:pt modelId="{18A7C19F-C665-41C2-A984-111A3BD01EB9}" type="sibTrans" cxnId="{92CCFFC7-82F7-4C82-844E-F54D8421F060}">
      <dgm:prSet/>
      <dgm:spPr/>
      <dgm:t>
        <a:bodyPr/>
        <a:lstStyle/>
        <a:p>
          <a:endParaRPr lang="zh-CN" altLang="en-US"/>
        </a:p>
      </dgm:t>
    </dgm:pt>
    <dgm:pt modelId="{59F82CCA-2F83-46AD-A6B7-1705F061D826}">
      <dgm:prSet custT="1"/>
      <dgm:spPr/>
      <dgm:t>
        <a:bodyPr/>
        <a:lstStyle/>
        <a:p>
          <a:r>
            <a:rPr lang="zh-CN" altLang="en-US" sz="2400" b="1" smtClean="0"/>
            <a:t>听学生意见</a:t>
          </a:r>
          <a:endParaRPr lang="en-US" altLang="zh-CN" sz="2400" b="1" dirty="0" smtClean="0"/>
        </a:p>
      </dgm:t>
    </dgm:pt>
    <dgm:pt modelId="{860633D3-2AC2-4D9D-BAEF-245D00AC97AF}" type="parTrans" cxnId="{9388B9FE-DC3E-4445-8907-E3C851C71B3B}">
      <dgm:prSet/>
      <dgm:spPr/>
      <dgm:t>
        <a:bodyPr/>
        <a:lstStyle/>
        <a:p>
          <a:endParaRPr lang="zh-CN" altLang="en-US"/>
        </a:p>
      </dgm:t>
    </dgm:pt>
    <dgm:pt modelId="{5EAD963B-0D60-4A61-B4D1-3BBF907A12C1}" type="sibTrans" cxnId="{9388B9FE-DC3E-4445-8907-E3C851C71B3B}">
      <dgm:prSet/>
      <dgm:spPr/>
      <dgm:t>
        <a:bodyPr/>
        <a:lstStyle/>
        <a:p>
          <a:endParaRPr lang="zh-CN" altLang="en-US"/>
        </a:p>
      </dgm:t>
    </dgm:pt>
    <dgm:pt modelId="{B2361CE9-FD06-41E8-A418-4D8227509EBB}" type="pres">
      <dgm:prSet presAssocID="{AC714A8F-7F1F-4C5A-B593-2CFE9B1FB047}" presName="Name0" presStyleCnt="0">
        <dgm:presLayoutVars>
          <dgm:dir/>
          <dgm:animLvl val="lvl"/>
          <dgm:resizeHandles val="exact"/>
        </dgm:presLayoutVars>
      </dgm:prSet>
      <dgm:spPr/>
    </dgm:pt>
    <dgm:pt modelId="{13EA02CB-F5A3-4825-878B-C266B0B45335}" type="pres">
      <dgm:prSet presAssocID="{F0732058-A2B5-437D-9D23-50DF48D86163}" presName="composite" presStyleCnt="0"/>
      <dgm:spPr/>
    </dgm:pt>
    <dgm:pt modelId="{F93EBA3F-12B2-469B-95A7-62CC5A05F751}" type="pres">
      <dgm:prSet presAssocID="{F0732058-A2B5-437D-9D23-50DF48D86163}" presName="parTx" presStyleLbl="alignNode1" presStyleIdx="0" presStyleCnt="3">
        <dgm:presLayoutVars>
          <dgm:chMax val="0"/>
          <dgm:chPref val="0"/>
          <dgm:bulletEnabled val="1"/>
        </dgm:presLayoutVars>
      </dgm:prSet>
      <dgm:spPr/>
    </dgm:pt>
    <dgm:pt modelId="{DFAA6655-EDB8-4E31-AFD6-6657E41621A1}" type="pres">
      <dgm:prSet presAssocID="{F0732058-A2B5-437D-9D23-50DF48D86163}" presName="desTx" presStyleLbl="alignAccFollowNode1" presStyleIdx="0" presStyleCnt="3">
        <dgm:presLayoutVars>
          <dgm:bulletEnabled val="1"/>
        </dgm:presLayoutVars>
      </dgm:prSet>
      <dgm:spPr/>
      <dgm:t>
        <a:bodyPr/>
        <a:lstStyle/>
        <a:p>
          <a:endParaRPr lang="zh-CN" altLang="en-US"/>
        </a:p>
      </dgm:t>
    </dgm:pt>
    <dgm:pt modelId="{C44A3479-5461-40C5-A19C-5D6C0D7F346A}" type="pres">
      <dgm:prSet presAssocID="{19AF0D81-5494-4CFA-B6ED-8C132EEC97EB}" presName="space" presStyleCnt="0"/>
      <dgm:spPr/>
    </dgm:pt>
    <dgm:pt modelId="{A2642B0B-A2E5-4CDD-8088-34E0671C8E05}" type="pres">
      <dgm:prSet presAssocID="{DEF5E694-E49E-41FA-9BB2-51C3DF0AA487}" presName="composite" presStyleCnt="0"/>
      <dgm:spPr/>
    </dgm:pt>
    <dgm:pt modelId="{24F5FE09-4EE8-4000-885C-3BE89FB64AF2}" type="pres">
      <dgm:prSet presAssocID="{DEF5E694-E49E-41FA-9BB2-51C3DF0AA487}" presName="parTx" presStyleLbl="alignNode1" presStyleIdx="1" presStyleCnt="3">
        <dgm:presLayoutVars>
          <dgm:chMax val="0"/>
          <dgm:chPref val="0"/>
          <dgm:bulletEnabled val="1"/>
        </dgm:presLayoutVars>
      </dgm:prSet>
      <dgm:spPr/>
    </dgm:pt>
    <dgm:pt modelId="{8D189045-F7B7-4065-98E2-6114551A37B3}" type="pres">
      <dgm:prSet presAssocID="{DEF5E694-E49E-41FA-9BB2-51C3DF0AA487}" presName="desTx" presStyleLbl="alignAccFollowNode1" presStyleIdx="1" presStyleCnt="3">
        <dgm:presLayoutVars>
          <dgm:bulletEnabled val="1"/>
        </dgm:presLayoutVars>
      </dgm:prSet>
      <dgm:spPr/>
      <dgm:t>
        <a:bodyPr/>
        <a:lstStyle/>
        <a:p>
          <a:endParaRPr lang="zh-CN" altLang="en-US"/>
        </a:p>
      </dgm:t>
    </dgm:pt>
    <dgm:pt modelId="{898E6E5D-8DCD-4341-B1B6-FBBD607D5DB6}" type="pres">
      <dgm:prSet presAssocID="{CB677B18-6D1B-4A08-823D-3D31366D0AF5}" presName="space" presStyleCnt="0"/>
      <dgm:spPr/>
    </dgm:pt>
    <dgm:pt modelId="{E7715E27-49F6-4F47-8339-CC5F5B4507B9}" type="pres">
      <dgm:prSet presAssocID="{86894940-B488-46CF-91AD-DD36218C1930}" presName="composite" presStyleCnt="0"/>
      <dgm:spPr/>
    </dgm:pt>
    <dgm:pt modelId="{69AB8C60-4263-4A2A-A9F6-512007C5B168}" type="pres">
      <dgm:prSet presAssocID="{86894940-B488-46CF-91AD-DD36218C1930}" presName="parTx" presStyleLbl="alignNode1" presStyleIdx="2" presStyleCnt="3">
        <dgm:presLayoutVars>
          <dgm:chMax val="0"/>
          <dgm:chPref val="0"/>
          <dgm:bulletEnabled val="1"/>
        </dgm:presLayoutVars>
      </dgm:prSet>
      <dgm:spPr/>
    </dgm:pt>
    <dgm:pt modelId="{E42F4AF8-AE04-4864-82FF-8AEC450DCC9E}" type="pres">
      <dgm:prSet presAssocID="{86894940-B488-46CF-91AD-DD36218C1930}" presName="desTx" presStyleLbl="alignAccFollowNode1" presStyleIdx="2" presStyleCnt="3">
        <dgm:presLayoutVars>
          <dgm:bulletEnabled val="1"/>
        </dgm:presLayoutVars>
      </dgm:prSet>
      <dgm:spPr/>
      <dgm:t>
        <a:bodyPr/>
        <a:lstStyle/>
        <a:p>
          <a:endParaRPr lang="zh-CN" altLang="en-US"/>
        </a:p>
      </dgm:t>
    </dgm:pt>
  </dgm:ptLst>
  <dgm:cxnLst>
    <dgm:cxn modelId="{92CCFFC7-82F7-4C82-844E-F54D8421F060}" srcId="{86894940-B488-46CF-91AD-DD36218C1930}" destId="{7157C819-05A8-43E7-93DA-55F108A3A64C}" srcOrd="1" destOrd="0" parTransId="{CF199638-9FD3-4078-94BC-62C2DCA7DB95}" sibTransId="{18A7C19F-C665-41C2-A984-111A3BD01EB9}"/>
    <dgm:cxn modelId="{2584A616-2D7B-4808-AF03-6EFF2A9B6622}" type="presOf" srcId="{667D9FB7-B1C7-4475-9493-1FC986255EB7}" destId="{DFAA6655-EDB8-4E31-AFD6-6657E41621A1}" srcOrd="0" destOrd="3" presId="urn:microsoft.com/office/officeart/2005/8/layout/hList1"/>
    <dgm:cxn modelId="{9CC93FE5-3C5F-451D-877E-AFD7F83E0400}" type="presOf" srcId="{52E474FD-C564-4298-A645-1ED47E8E6F6E}" destId="{E42F4AF8-AE04-4864-82FF-8AEC450DCC9E}" srcOrd="0" destOrd="0" presId="urn:microsoft.com/office/officeart/2005/8/layout/hList1"/>
    <dgm:cxn modelId="{F86F8A05-3F84-42E7-BE9C-9E4E0A5D2855}" srcId="{AC714A8F-7F1F-4C5A-B593-2CFE9B1FB047}" destId="{F0732058-A2B5-437D-9D23-50DF48D86163}" srcOrd="0" destOrd="0" parTransId="{7B246F85-9758-4B99-A7A6-021EE1BE4BA7}" sibTransId="{19AF0D81-5494-4CFA-B6ED-8C132EEC97EB}"/>
    <dgm:cxn modelId="{54B36646-F52C-470D-9B6D-964235F48D48}" srcId="{DEF5E694-E49E-41FA-9BB2-51C3DF0AA487}" destId="{05F2D850-E345-42CE-8E26-112EAE5CF381}" srcOrd="2" destOrd="0" parTransId="{D150DEA5-B7F4-4D58-AE36-310FEDADC1DB}" sibTransId="{B5D55453-5AFF-47F8-81C0-37D3BB463115}"/>
    <dgm:cxn modelId="{8295F826-E964-4241-993B-05A19B4C981C}" type="presOf" srcId="{F0732058-A2B5-437D-9D23-50DF48D86163}" destId="{F93EBA3F-12B2-469B-95A7-62CC5A05F751}" srcOrd="0" destOrd="0" presId="urn:microsoft.com/office/officeart/2005/8/layout/hList1"/>
    <dgm:cxn modelId="{BE13DA1F-96D8-495F-A8A5-C43B6F4C574E}" type="presOf" srcId="{2E5BAB12-BFB1-49B4-9DC8-6A62A8D0F0C6}" destId="{DFAA6655-EDB8-4E31-AFD6-6657E41621A1}" srcOrd="0" destOrd="0" presId="urn:microsoft.com/office/officeart/2005/8/layout/hList1"/>
    <dgm:cxn modelId="{B9302B2B-FEF3-45D7-A4AA-C8221A070070}" type="presOf" srcId="{AC714A8F-7F1F-4C5A-B593-2CFE9B1FB047}" destId="{B2361CE9-FD06-41E8-A418-4D8227509EBB}" srcOrd="0" destOrd="0" presId="urn:microsoft.com/office/officeart/2005/8/layout/hList1"/>
    <dgm:cxn modelId="{666EC0FB-A98D-402B-AD79-E6A0EB760D7D}" type="presOf" srcId="{7157C819-05A8-43E7-93DA-55F108A3A64C}" destId="{E42F4AF8-AE04-4864-82FF-8AEC450DCC9E}" srcOrd="0" destOrd="1" presId="urn:microsoft.com/office/officeart/2005/8/layout/hList1"/>
    <dgm:cxn modelId="{9388B9FE-DC3E-4445-8907-E3C851C71B3B}" srcId="{86894940-B488-46CF-91AD-DD36218C1930}" destId="{59F82CCA-2F83-46AD-A6B7-1705F061D826}" srcOrd="2" destOrd="0" parTransId="{860633D3-2AC2-4D9D-BAEF-245D00AC97AF}" sibTransId="{5EAD963B-0D60-4A61-B4D1-3BBF907A12C1}"/>
    <dgm:cxn modelId="{04923A6B-4396-4932-AADE-7EC6CD665AE6}" type="presOf" srcId="{05F2D850-E345-42CE-8E26-112EAE5CF381}" destId="{8D189045-F7B7-4065-98E2-6114551A37B3}" srcOrd="0" destOrd="2" presId="urn:microsoft.com/office/officeart/2005/8/layout/hList1"/>
    <dgm:cxn modelId="{FC19753E-9160-4BA8-BB8F-7F950FB03682}" type="presOf" srcId="{F5EB6254-7AD2-4999-A99C-F1E8A25A431B}" destId="{DFAA6655-EDB8-4E31-AFD6-6657E41621A1}" srcOrd="0" destOrd="1" presId="urn:microsoft.com/office/officeart/2005/8/layout/hList1"/>
    <dgm:cxn modelId="{BD86E119-EDDC-4AC0-9FD8-4E7BD0C35584}" srcId="{F0732058-A2B5-437D-9D23-50DF48D86163}" destId="{2E5BAB12-BFB1-49B4-9DC8-6A62A8D0F0C6}" srcOrd="0" destOrd="0" parTransId="{A77327C0-1E5C-4247-B2A4-685AE185152E}" sibTransId="{75C1C6A8-1FEF-4F5D-9A0C-5A806A5C4DCE}"/>
    <dgm:cxn modelId="{A46BAEE4-1063-42BB-A4A5-FC5E7A7B2758}" srcId="{DEF5E694-E49E-41FA-9BB2-51C3DF0AA487}" destId="{90DF6F5E-CE92-431B-A798-0BA34FFDE9EF}" srcOrd="0" destOrd="0" parTransId="{22DB67ED-95B4-4103-A061-75B590AE353B}" sibTransId="{C8AB58FF-A35E-4C1E-B43F-1693E6B9A706}"/>
    <dgm:cxn modelId="{CD66453C-4B01-435E-9A7D-776981F8E86C}" srcId="{F0732058-A2B5-437D-9D23-50DF48D86163}" destId="{F5EB6254-7AD2-4999-A99C-F1E8A25A431B}" srcOrd="1" destOrd="0" parTransId="{540128C6-B9FB-4CC5-AAE9-A1DB78BDE759}" sibTransId="{35F31704-A556-4F46-AAAC-013C60182987}"/>
    <dgm:cxn modelId="{FB23761E-96A0-4724-9ACB-AB67D358DCF9}" type="presOf" srcId="{90DF6F5E-CE92-431B-A798-0BA34FFDE9EF}" destId="{8D189045-F7B7-4065-98E2-6114551A37B3}" srcOrd="0" destOrd="0" presId="urn:microsoft.com/office/officeart/2005/8/layout/hList1"/>
    <dgm:cxn modelId="{33D4D6B6-273A-4CF3-8981-D1094DDB0EF6}" srcId="{AC714A8F-7F1F-4C5A-B593-2CFE9B1FB047}" destId="{86894940-B488-46CF-91AD-DD36218C1930}" srcOrd="2" destOrd="0" parTransId="{DA230F3F-ED62-494C-ADEB-91962FD5A3D0}" sibTransId="{E80721BF-C012-4793-A8C4-9E01A0538E96}"/>
    <dgm:cxn modelId="{826E8AD7-4121-4D8D-8223-C488E2A6FFD7}" type="presOf" srcId="{DEF5E694-E49E-41FA-9BB2-51C3DF0AA487}" destId="{24F5FE09-4EE8-4000-885C-3BE89FB64AF2}" srcOrd="0" destOrd="0" presId="urn:microsoft.com/office/officeart/2005/8/layout/hList1"/>
    <dgm:cxn modelId="{B41CDB30-9FF3-45B4-8BDE-5126DB4F11CD}" srcId="{86894940-B488-46CF-91AD-DD36218C1930}" destId="{52E474FD-C564-4298-A645-1ED47E8E6F6E}" srcOrd="0" destOrd="0" parTransId="{8020496E-6AAB-4A30-AB82-5B3985CFECC9}" sibTransId="{1D5CF836-C67E-451E-8A52-DB2377A1681B}"/>
    <dgm:cxn modelId="{73C5C1AB-C439-4760-B7A6-365FA591020C}" srcId="{F0732058-A2B5-437D-9D23-50DF48D86163}" destId="{21E8F7BD-04D3-44EB-8846-B6E58D7EC38A}" srcOrd="2" destOrd="0" parTransId="{29C94D0A-8D24-4996-AB3F-BE7F16CEB507}" sibTransId="{3CF21496-BE5F-443D-BBE6-0DC20C610887}"/>
    <dgm:cxn modelId="{D4C11937-C8A9-482C-957D-1BB9B8D098A2}" type="presOf" srcId="{D67D40DD-29FF-423E-B22C-A7E8211B2BFB}" destId="{8D189045-F7B7-4065-98E2-6114551A37B3}" srcOrd="0" destOrd="1" presId="urn:microsoft.com/office/officeart/2005/8/layout/hList1"/>
    <dgm:cxn modelId="{85FC4BC8-564A-4F44-ADFB-5E296C75ACE2}" srcId="{AC714A8F-7F1F-4C5A-B593-2CFE9B1FB047}" destId="{DEF5E694-E49E-41FA-9BB2-51C3DF0AA487}" srcOrd="1" destOrd="0" parTransId="{6B47C4BC-5894-4BA1-B86A-63E1CFE3EB2F}" sibTransId="{CB677B18-6D1B-4A08-823D-3D31366D0AF5}"/>
    <dgm:cxn modelId="{2854A558-6199-4DB4-8B7D-616A7930E67E}" type="presOf" srcId="{86894940-B488-46CF-91AD-DD36218C1930}" destId="{69AB8C60-4263-4A2A-A9F6-512007C5B168}" srcOrd="0" destOrd="0" presId="urn:microsoft.com/office/officeart/2005/8/layout/hList1"/>
    <dgm:cxn modelId="{3D4A4626-BBA0-499C-8FB4-88C5D126CAA5}" type="presOf" srcId="{59F82CCA-2F83-46AD-A6B7-1705F061D826}" destId="{E42F4AF8-AE04-4864-82FF-8AEC450DCC9E}" srcOrd="0" destOrd="2" presId="urn:microsoft.com/office/officeart/2005/8/layout/hList1"/>
    <dgm:cxn modelId="{9B2546E1-6B99-4756-AA80-CE5E82A1787F}" srcId="{DEF5E694-E49E-41FA-9BB2-51C3DF0AA487}" destId="{D67D40DD-29FF-423E-B22C-A7E8211B2BFB}" srcOrd="1" destOrd="0" parTransId="{7910F397-3813-4A7D-BA67-0548D69314B2}" sibTransId="{83CAD4A7-8E84-4468-BFEC-858F9CBFD5A9}"/>
    <dgm:cxn modelId="{82BD4955-A422-46B7-91F9-3F208188E484}" srcId="{F0732058-A2B5-437D-9D23-50DF48D86163}" destId="{667D9FB7-B1C7-4475-9493-1FC986255EB7}" srcOrd="3" destOrd="0" parTransId="{875E068E-57EE-4ADC-B72A-D0DC724A6D2A}" sibTransId="{38E945D1-D63C-422D-AA39-F76A31C00C33}"/>
    <dgm:cxn modelId="{85F114EA-C425-497B-9C96-E3823FE13D0A}" type="presOf" srcId="{21E8F7BD-04D3-44EB-8846-B6E58D7EC38A}" destId="{DFAA6655-EDB8-4E31-AFD6-6657E41621A1}" srcOrd="0" destOrd="2" presId="urn:microsoft.com/office/officeart/2005/8/layout/hList1"/>
    <dgm:cxn modelId="{E3EF8E36-98EF-4FEA-8BAF-0EBE6E54A553}" type="presParOf" srcId="{B2361CE9-FD06-41E8-A418-4D8227509EBB}" destId="{13EA02CB-F5A3-4825-878B-C266B0B45335}" srcOrd="0" destOrd="0" presId="urn:microsoft.com/office/officeart/2005/8/layout/hList1"/>
    <dgm:cxn modelId="{B201F31E-8759-4E74-AB6A-B7A65B3B3589}" type="presParOf" srcId="{13EA02CB-F5A3-4825-878B-C266B0B45335}" destId="{F93EBA3F-12B2-469B-95A7-62CC5A05F751}" srcOrd="0" destOrd="0" presId="urn:microsoft.com/office/officeart/2005/8/layout/hList1"/>
    <dgm:cxn modelId="{106BCE9F-FB45-4B53-A81B-252018CA39E0}" type="presParOf" srcId="{13EA02CB-F5A3-4825-878B-C266B0B45335}" destId="{DFAA6655-EDB8-4E31-AFD6-6657E41621A1}" srcOrd="1" destOrd="0" presId="urn:microsoft.com/office/officeart/2005/8/layout/hList1"/>
    <dgm:cxn modelId="{F36FD350-8751-42B6-A3A4-1190889225D0}" type="presParOf" srcId="{B2361CE9-FD06-41E8-A418-4D8227509EBB}" destId="{C44A3479-5461-40C5-A19C-5D6C0D7F346A}" srcOrd="1" destOrd="0" presId="urn:microsoft.com/office/officeart/2005/8/layout/hList1"/>
    <dgm:cxn modelId="{08964D0F-4260-4EEB-A0AC-C4B60A28F0E2}" type="presParOf" srcId="{B2361CE9-FD06-41E8-A418-4D8227509EBB}" destId="{A2642B0B-A2E5-4CDD-8088-34E0671C8E05}" srcOrd="2" destOrd="0" presId="urn:microsoft.com/office/officeart/2005/8/layout/hList1"/>
    <dgm:cxn modelId="{37ECBEC3-7BFC-461B-B84D-CF7466D305D2}" type="presParOf" srcId="{A2642B0B-A2E5-4CDD-8088-34E0671C8E05}" destId="{24F5FE09-4EE8-4000-885C-3BE89FB64AF2}" srcOrd="0" destOrd="0" presId="urn:microsoft.com/office/officeart/2005/8/layout/hList1"/>
    <dgm:cxn modelId="{15801871-8B43-4F5F-876A-7128E8139B27}" type="presParOf" srcId="{A2642B0B-A2E5-4CDD-8088-34E0671C8E05}" destId="{8D189045-F7B7-4065-98E2-6114551A37B3}" srcOrd="1" destOrd="0" presId="urn:microsoft.com/office/officeart/2005/8/layout/hList1"/>
    <dgm:cxn modelId="{32149C03-801C-47C2-9130-5D2552BEF62F}" type="presParOf" srcId="{B2361CE9-FD06-41E8-A418-4D8227509EBB}" destId="{898E6E5D-8DCD-4341-B1B6-FBBD607D5DB6}" srcOrd="3" destOrd="0" presId="urn:microsoft.com/office/officeart/2005/8/layout/hList1"/>
    <dgm:cxn modelId="{20A890BA-29ED-4578-8FAE-3F71DFB13217}" type="presParOf" srcId="{B2361CE9-FD06-41E8-A418-4D8227509EBB}" destId="{E7715E27-49F6-4F47-8339-CC5F5B4507B9}" srcOrd="4" destOrd="0" presId="urn:microsoft.com/office/officeart/2005/8/layout/hList1"/>
    <dgm:cxn modelId="{114DA31E-19B2-44F3-9889-C1FDEFEEC377}" type="presParOf" srcId="{E7715E27-49F6-4F47-8339-CC5F5B4507B9}" destId="{69AB8C60-4263-4A2A-A9F6-512007C5B168}" srcOrd="0" destOrd="0" presId="urn:microsoft.com/office/officeart/2005/8/layout/hList1"/>
    <dgm:cxn modelId="{56940ADC-4A1A-4D0B-8BC2-8EDDFAB5C8F3}" type="presParOf" srcId="{E7715E27-49F6-4F47-8339-CC5F5B4507B9}" destId="{E42F4AF8-AE04-4864-82FF-8AEC450DCC9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8DF429-FD63-4438-9C27-4E53B00F9065}"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zh-CN" altLang="en-US"/>
        </a:p>
      </dgm:t>
    </dgm:pt>
    <dgm:pt modelId="{1E3A2338-35AB-4489-AE8B-8F601B3C87C7}">
      <dgm:prSet phldrT="[文本]" custT="1"/>
      <dgm:spPr/>
      <dgm:t>
        <a:bodyPr/>
        <a:lstStyle/>
        <a:p>
          <a:r>
            <a:rPr lang="zh-CN" altLang="en-US" sz="3200" dirty="0" smtClean="0"/>
            <a:t>教学态度</a:t>
          </a:r>
          <a:endParaRPr lang="zh-CN" altLang="en-US" sz="3200" dirty="0"/>
        </a:p>
      </dgm:t>
    </dgm:pt>
    <dgm:pt modelId="{28B6CC0A-7E47-494B-A66E-1DFAA2A29D9B}" type="parTrans" cxnId="{16D0B521-3F5A-4771-B7CC-F43FC979B096}">
      <dgm:prSet/>
      <dgm:spPr/>
      <dgm:t>
        <a:bodyPr/>
        <a:lstStyle/>
        <a:p>
          <a:endParaRPr lang="zh-CN" altLang="en-US"/>
        </a:p>
      </dgm:t>
    </dgm:pt>
    <dgm:pt modelId="{82BB7AAE-A848-409A-8FF1-CE52CF5DC03A}" type="sibTrans" cxnId="{16D0B521-3F5A-4771-B7CC-F43FC979B096}">
      <dgm:prSet/>
      <dgm:spPr/>
      <dgm:t>
        <a:bodyPr/>
        <a:lstStyle/>
        <a:p>
          <a:endParaRPr lang="zh-CN" altLang="en-US"/>
        </a:p>
      </dgm:t>
    </dgm:pt>
    <dgm:pt modelId="{2890D0EE-1F07-452F-BF1F-76F90844E4C1}">
      <dgm:prSet phldrT="[文本]" custT="1"/>
      <dgm:spPr/>
      <dgm:t>
        <a:bodyPr/>
        <a:lstStyle/>
        <a:p>
          <a:r>
            <a:rPr lang="zh-CN" altLang="en-US" sz="2800" b="1" dirty="0" smtClean="0">
              <a:solidFill>
                <a:srgbClr val="0070C0"/>
              </a:solidFill>
            </a:rPr>
            <a:t>负责；投入；敬业；</a:t>
          </a:r>
          <a:r>
            <a:rPr lang="zh-CN" altLang="en-US" sz="2800" b="1" dirty="0" smtClean="0">
              <a:solidFill>
                <a:srgbClr val="0070C0"/>
              </a:solidFill>
            </a:rPr>
            <a:t>要求严格</a:t>
          </a:r>
          <a:r>
            <a:rPr lang="en-US" altLang="zh-CN" sz="2000" dirty="0" smtClean="0"/>
            <a:t>e.g. </a:t>
          </a:r>
          <a:r>
            <a:rPr lang="zh-CN" altLang="en-US" sz="2000" dirty="0" smtClean="0"/>
            <a:t>每天花四小时备课</a:t>
          </a:r>
          <a:endParaRPr lang="zh-CN" altLang="en-US" sz="2000" dirty="0"/>
        </a:p>
      </dgm:t>
    </dgm:pt>
    <dgm:pt modelId="{11F099AF-71C6-4FFE-A132-76264D3564D6}" type="parTrans" cxnId="{E6FE327C-6639-4CAD-A00C-BA1BEF5D6C76}">
      <dgm:prSet/>
      <dgm:spPr/>
      <dgm:t>
        <a:bodyPr/>
        <a:lstStyle/>
        <a:p>
          <a:endParaRPr lang="zh-CN" altLang="en-US"/>
        </a:p>
      </dgm:t>
    </dgm:pt>
    <dgm:pt modelId="{4F39CDF6-6F3A-4AE7-99F8-9B239913EED8}" type="sibTrans" cxnId="{E6FE327C-6639-4CAD-A00C-BA1BEF5D6C76}">
      <dgm:prSet/>
      <dgm:spPr/>
      <dgm:t>
        <a:bodyPr/>
        <a:lstStyle/>
        <a:p>
          <a:endParaRPr lang="zh-CN" altLang="en-US"/>
        </a:p>
      </dgm:t>
    </dgm:pt>
    <dgm:pt modelId="{0A8E50F7-3378-480B-AD3D-CCC7F172A289}" type="pres">
      <dgm:prSet presAssocID="{D38DF429-FD63-4438-9C27-4E53B00F9065}" presName="linear" presStyleCnt="0">
        <dgm:presLayoutVars>
          <dgm:animLvl val="lvl"/>
          <dgm:resizeHandles val="exact"/>
        </dgm:presLayoutVars>
      </dgm:prSet>
      <dgm:spPr/>
    </dgm:pt>
    <dgm:pt modelId="{FD260FD5-9CFF-48A6-82AB-46A31E0F1EDB}" type="pres">
      <dgm:prSet presAssocID="{1E3A2338-35AB-4489-AE8B-8F601B3C87C7}" presName="parentText" presStyleLbl="node1" presStyleIdx="0" presStyleCnt="1">
        <dgm:presLayoutVars>
          <dgm:chMax val="0"/>
          <dgm:bulletEnabled val="1"/>
        </dgm:presLayoutVars>
      </dgm:prSet>
      <dgm:spPr/>
      <dgm:t>
        <a:bodyPr/>
        <a:lstStyle/>
        <a:p>
          <a:endParaRPr lang="zh-CN" altLang="en-US"/>
        </a:p>
      </dgm:t>
    </dgm:pt>
    <dgm:pt modelId="{55CA8971-4A4E-4FFE-BA2E-FF130A6DE7CE}" type="pres">
      <dgm:prSet presAssocID="{1E3A2338-35AB-4489-AE8B-8F601B3C87C7}" presName="childText" presStyleLbl="revTx" presStyleIdx="0" presStyleCnt="1">
        <dgm:presLayoutVars>
          <dgm:bulletEnabled val="1"/>
        </dgm:presLayoutVars>
      </dgm:prSet>
      <dgm:spPr/>
      <dgm:t>
        <a:bodyPr/>
        <a:lstStyle/>
        <a:p>
          <a:endParaRPr lang="zh-CN" altLang="en-US"/>
        </a:p>
      </dgm:t>
    </dgm:pt>
  </dgm:ptLst>
  <dgm:cxnLst>
    <dgm:cxn modelId="{BA39F054-59F1-450C-98A2-139F93DE60F2}" type="presOf" srcId="{D38DF429-FD63-4438-9C27-4E53B00F9065}" destId="{0A8E50F7-3378-480B-AD3D-CCC7F172A289}" srcOrd="0" destOrd="0" presId="urn:microsoft.com/office/officeart/2005/8/layout/vList2"/>
    <dgm:cxn modelId="{E6FE327C-6639-4CAD-A00C-BA1BEF5D6C76}" srcId="{1E3A2338-35AB-4489-AE8B-8F601B3C87C7}" destId="{2890D0EE-1F07-452F-BF1F-76F90844E4C1}" srcOrd="0" destOrd="0" parTransId="{11F099AF-71C6-4FFE-A132-76264D3564D6}" sibTransId="{4F39CDF6-6F3A-4AE7-99F8-9B239913EED8}"/>
    <dgm:cxn modelId="{16D0B521-3F5A-4771-B7CC-F43FC979B096}" srcId="{D38DF429-FD63-4438-9C27-4E53B00F9065}" destId="{1E3A2338-35AB-4489-AE8B-8F601B3C87C7}" srcOrd="0" destOrd="0" parTransId="{28B6CC0A-7E47-494B-A66E-1DFAA2A29D9B}" sibTransId="{82BB7AAE-A848-409A-8FF1-CE52CF5DC03A}"/>
    <dgm:cxn modelId="{2081EFE9-E674-4B28-9340-A4C753B1042A}" type="presOf" srcId="{2890D0EE-1F07-452F-BF1F-76F90844E4C1}" destId="{55CA8971-4A4E-4FFE-BA2E-FF130A6DE7CE}" srcOrd="0" destOrd="0" presId="urn:microsoft.com/office/officeart/2005/8/layout/vList2"/>
    <dgm:cxn modelId="{80A06F45-A23C-4000-820B-3CE4F5052391}" type="presOf" srcId="{1E3A2338-35AB-4489-AE8B-8F601B3C87C7}" destId="{FD260FD5-9CFF-48A6-82AB-46A31E0F1EDB}" srcOrd="0" destOrd="0" presId="urn:microsoft.com/office/officeart/2005/8/layout/vList2"/>
    <dgm:cxn modelId="{F3534658-6195-428B-9524-5DB5A7A8483A}" type="presParOf" srcId="{0A8E50F7-3378-480B-AD3D-CCC7F172A289}" destId="{FD260FD5-9CFF-48A6-82AB-46A31E0F1EDB}" srcOrd="0" destOrd="0" presId="urn:microsoft.com/office/officeart/2005/8/layout/vList2"/>
    <dgm:cxn modelId="{43229259-022F-4077-9BF9-B7D66E1BBBDE}" type="presParOf" srcId="{0A8E50F7-3378-480B-AD3D-CCC7F172A289}" destId="{55CA8971-4A4E-4FFE-BA2E-FF130A6DE7C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A9517C-11E2-459B-9656-374C2F54466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zh-CN" altLang="en-US"/>
        </a:p>
      </dgm:t>
    </dgm:pt>
    <dgm:pt modelId="{CF93297D-2425-44AB-BF1A-25A8653AACA9}">
      <dgm:prSet phldrT="[文本]"/>
      <dgm:spPr/>
      <dgm:t>
        <a:bodyPr/>
        <a:lstStyle/>
        <a:p>
          <a:r>
            <a:rPr lang="zh-CN" altLang="en-US" dirty="0" smtClean="0"/>
            <a:t>教学理念</a:t>
          </a:r>
          <a:endParaRPr lang="zh-CN" altLang="en-US" dirty="0"/>
        </a:p>
      </dgm:t>
    </dgm:pt>
    <dgm:pt modelId="{F6B95D45-9118-4B04-B91A-0F5099E13B10}" type="parTrans" cxnId="{8FB48C3B-1D35-4619-8F9E-E0534A97B646}">
      <dgm:prSet/>
      <dgm:spPr/>
      <dgm:t>
        <a:bodyPr/>
        <a:lstStyle/>
        <a:p>
          <a:endParaRPr lang="zh-CN" altLang="en-US"/>
        </a:p>
      </dgm:t>
    </dgm:pt>
    <dgm:pt modelId="{F772DBC2-0723-47F4-8550-ABEC2D5B4A3D}" type="sibTrans" cxnId="{8FB48C3B-1D35-4619-8F9E-E0534A97B646}">
      <dgm:prSet/>
      <dgm:spPr/>
      <dgm:t>
        <a:bodyPr/>
        <a:lstStyle/>
        <a:p>
          <a:endParaRPr lang="zh-CN" altLang="en-US"/>
        </a:p>
      </dgm:t>
    </dgm:pt>
    <dgm:pt modelId="{E242BD67-8B49-4346-91BB-E2D18C76FE2C}">
      <dgm:prSet phldrT="[文本]"/>
      <dgm:spPr/>
      <dgm:t>
        <a:bodyPr/>
        <a:lstStyle/>
        <a:p>
          <a:r>
            <a:rPr lang="zh-CN" altLang="en-US" dirty="0" smtClean="0"/>
            <a:t>学生自己学，而不是我教</a:t>
          </a:r>
          <a:endParaRPr lang="zh-CN" altLang="en-US" dirty="0"/>
        </a:p>
      </dgm:t>
    </dgm:pt>
    <dgm:pt modelId="{724C9D46-F289-4DDC-80DF-AB6C8A8522D3}" type="parTrans" cxnId="{06C7D097-E15A-4B3D-A230-5F8E5E2F6A9C}">
      <dgm:prSet/>
      <dgm:spPr/>
      <dgm:t>
        <a:bodyPr/>
        <a:lstStyle/>
        <a:p>
          <a:endParaRPr lang="zh-CN" altLang="en-US"/>
        </a:p>
      </dgm:t>
    </dgm:pt>
    <dgm:pt modelId="{DAA2DF5B-6913-4ECA-AE38-6132A70EE0D5}" type="sibTrans" cxnId="{06C7D097-E15A-4B3D-A230-5F8E5E2F6A9C}">
      <dgm:prSet/>
      <dgm:spPr/>
      <dgm:t>
        <a:bodyPr/>
        <a:lstStyle/>
        <a:p>
          <a:endParaRPr lang="zh-CN" altLang="en-US"/>
        </a:p>
      </dgm:t>
    </dgm:pt>
    <dgm:pt modelId="{2A796B1C-210F-4DF8-A9ED-C7D76913536C}">
      <dgm:prSet phldrT="[文本]"/>
      <dgm:spPr/>
      <dgm:t>
        <a:bodyPr/>
        <a:lstStyle/>
        <a:p>
          <a:r>
            <a:rPr lang="zh-CN" altLang="en-US" dirty="0" smtClean="0"/>
            <a:t>经验</a:t>
          </a:r>
          <a:r>
            <a:rPr lang="en-US" altLang="zh-CN" dirty="0" smtClean="0"/>
            <a:t>+</a:t>
          </a:r>
          <a:r>
            <a:rPr lang="zh-CN" altLang="en-US" dirty="0" smtClean="0"/>
            <a:t>投入</a:t>
          </a:r>
          <a:r>
            <a:rPr lang="en-US" altLang="zh-CN" dirty="0" smtClean="0"/>
            <a:t>+</a:t>
          </a:r>
          <a:r>
            <a:rPr lang="zh-CN" altLang="en-US" dirty="0" smtClean="0"/>
            <a:t>沟通</a:t>
          </a:r>
          <a:endParaRPr lang="zh-CN" altLang="en-US" dirty="0"/>
        </a:p>
      </dgm:t>
    </dgm:pt>
    <dgm:pt modelId="{281C8B26-AF46-443F-821E-33EEA8B6B8ED}" type="parTrans" cxnId="{28C43748-3C7F-4C49-8EFE-B0E717F42BDD}">
      <dgm:prSet/>
      <dgm:spPr/>
      <dgm:t>
        <a:bodyPr/>
        <a:lstStyle/>
        <a:p>
          <a:endParaRPr lang="zh-CN" altLang="en-US"/>
        </a:p>
      </dgm:t>
    </dgm:pt>
    <dgm:pt modelId="{502B0BBF-51C4-40EC-B6DE-572FCBC137A6}" type="sibTrans" cxnId="{28C43748-3C7F-4C49-8EFE-B0E717F42BDD}">
      <dgm:prSet/>
      <dgm:spPr/>
      <dgm:t>
        <a:bodyPr/>
        <a:lstStyle/>
        <a:p>
          <a:endParaRPr lang="zh-CN" altLang="en-US"/>
        </a:p>
      </dgm:t>
    </dgm:pt>
    <dgm:pt modelId="{CD1ADC7E-EBB1-4A75-942B-87199A2DAE58}" type="pres">
      <dgm:prSet presAssocID="{7AA9517C-11E2-459B-9656-374C2F544663}" presName="linear" presStyleCnt="0">
        <dgm:presLayoutVars>
          <dgm:animLvl val="lvl"/>
          <dgm:resizeHandles val="exact"/>
        </dgm:presLayoutVars>
      </dgm:prSet>
      <dgm:spPr/>
    </dgm:pt>
    <dgm:pt modelId="{6A2B5EC9-68B4-4356-972B-3F6884E5D70C}" type="pres">
      <dgm:prSet presAssocID="{CF93297D-2425-44AB-BF1A-25A8653AACA9}" presName="parentText" presStyleLbl="node1" presStyleIdx="0" presStyleCnt="1">
        <dgm:presLayoutVars>
          <dgm:chMax val="0"/>
          <dgm:bulletEnabled val="1"/>
        </dgm:presLayoutVars>
      </dgm:prSet>
      <dgm:spPr/>
      <dgm:t>
        <a:bodyPr/>
        <a:lstStyle/>
        <a:p>
          <a:endParaRPr lang="zh-CN" altLang="en-US"/>
        </a:p>
      </dgm:t>
    </dgm:pt>
    <dgm:pt modelId="{435EF39B-404B-4455-BA87-932BAE85CBF6}" type="pres">
      <dgm:prSet presAssocID="{CF93297D-2425-44AB-BF1A-25A8653AACA9}" presName="childText" presStyleLbl="revTx" presStyleIdx="0" presStyleCnt="1">
        <dgm:presLayoutVars>
          <dgm:bulletEnabled val="1"/>
        </dgm:presLayoutVars>
      </dgm:prSet>
      <dgm:spPr/>
    </dgm:pt>
  </dgm:ptLst>
  <dgm:cxnLst>
    <dgm:cxn modelId="{8FB48C3B-1D35-4619-8F9E-E0534A97B646}" srcId="{7AA9517C-11E2-459B-9656-374C2F544663}" destId="{CF93297D-2425-44AB-BF1A-25A8653AACA9}" srcOrd="0" destOrd="0" parTransId="{F6B95D45-9118-4B04-B91A-0F5099E13B10}" sibTransId="{F772DBC2-0723-47F4-8550-ABEC2D5B4A3D}"/>
    <dgm:cxn modelId="{06C7D097-E15A-4B3D-A230-5F8E5E2F6A9C}" srcId="{CF93297D-2425-44AB-BF1A-25A8653AACA9}" destId="{E242BD67-8B49-4346-91BB-E2D18C76FE2C}" srcOrd="0" destOrd="0" parTransId="{724C9D46-F289-4DDC-80DF-AB6C8A8522D3}" sibTransId="{DAA2DF5B-6913-4ECA-AE38-6132A70EE0D5}"/>
    <dgm:cxn modelId="{473A3C4C-B162-4F73-9E3E-BA9256386B0E}" type="presOf" srcId="{2A796B1C-210F-4DF8-A9ED-C7D76913536C}" destId="{435EF39B-404B-4455-BA87-932BAE85CBF6}" srcOrd="0" destOrd="1" presId="urn:microsoft.com/office/officeart/2005/8/layout/vList2"/>
    <dgm:cxn modelId="{3CEDCCE1-9F74-4952-B870-30C5F052450C}" type="presOf" srcId="{CF93297D-2425-44AB-BF1A-25A8653AACA9}" destId="{6A2B5EC9-68B4-4356-972B-3F6884E5D70C}" srcOrd="0" destOrd="0" presId="urn:microsoft.com/office/officeart/2005/8/layout/vList2"/>
    <dgm:cxn modelId="{4D40BC0D-E16A-4FC4-85B3-32DF6E110C82}" type="presOf" srcId="{E242BD67-8B49-4346-91BB-E2D18C76FE2C}" destId="{435EF39B-404B-4455-BA87-932BAE85CBF6}" srcOrd="0" destOrd="0" presId="urn:microsoft.com/office/officeart/2005/8/layout/vList2"/>
    <dgm:cxn modelId="{D4D27140-E55A-4652-A159-05D1960BE82A}" type="presOf" srcId="{7AA9517C-11E2-459B-9656-374C2F544663}" destId="{CD1ADC7E-EBB1-4A75-942B-87199A2DAE58}" srcOrd="0" destOrd="0" presId="urn:microsoft.com/office/officeart/2005/8/layout/vList2"/>
    <dgm:cxn modelId="{28C43748-3C7F-4C49-8EFE-B0E717F42BDD}" srcId="{CF93297D-2425-44AB-BF1A-25A8653AACA9}" destId="{2A796B1C-210F-4DF8-A9ED-C7D76913536C}" srcOrd="1" destOrd="0" parTransId="{281C8B26-AF46-443F-821E-33EEA8B6B8ED}" sibTransId="{502B0BBF-51C4-40EC-B6DE-572FCBC137A6}"/>
    <dgm:cxn modelId="{367515D6-5580-4801-8BCE-CBEB9B32BF12}" type="presParOf" srcId="{CD1ADC7E-EBB1-4A75-942B-87199A2DAE58}" destId="{6A2B5EC9-68B4-4356-972B-3F6884E5D70C}" srcOrd="0" destOrd="0" presId="urn:microsoft.com/office/officeart/2005/8/layout/vList2"/>
    <dgm:cxn modelId="{515242CE-83FA-4DC8-9F9C-82E5C6E6BFB4}" type="presParOf" srcId="{CD1ADC7E-EBB1-4A75-942B-87199A2DAE58}" destId="{435EF39B-404B-4455-BA87-932BAE85CBF6}"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714A8F-7F1F-4C5A-B593-2CFE9B1FB047}"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zh-CN" altLang="en-US"/>
        </a:p>
      </dgm:t>
    </dgm:pt>
    <dgm:pt modelId="{F0732058-A2B5-437D-9D23-50DF48D86163}">
      <dgm:prSet phldrT="[文本]"/>
      <dgm:spPr/>
      <dgm:t>
        <a:bodyPr/>
        <a:lstStyle/>
        <a:p>
          <a:r>
            <a:rPr lang="zh-CN" altLang="en-US" b="1" dirty="0" smtClean="0"/>
            <a:t>改善课程内容</a:t>
          </a:r>
          <a:endParaRPr lang="zh-CN" altLang="en-US" b="1" dirty="0"/>
        </a:p>
      </dgm:t>
    </dgm:pt>
    <dgm:pt modelId="{7B246F85-9758-4B99-A7A6-021EE1BE4BA7}" type="parTrans" cxnId="{F86F8A05-3F84-42E7-BE9C-9E4E0A5D2855}">
      <dgm:prSet/>
      <dgm:spPr/>
      <dgm:t>
        <a:bodyPr/>
        <a:lstStyle/>
        <a:p>
          <a:endParaRPr lang="zh-CN" altLang="en-US"/>
        </a:p>
      </dgm:t>
    </dgm:pt>
    <dgm:pt modelId="{19AF0D81-5494-4CFA-B6ED-8C132EEC97EB}" type="sibTrans" cxnId="{F86F8A05-3F84-42E7-BE9C-9E4E0A5D2855}">
      <dgm:prSet/>
      <dgm:spPr/>
      <dgm:t>
        <a:bodyPr/>
        <a:lstStyle/>
        <a:p>
          <a:endParaRPr lang="zh-CN" altLang="en-US"/>
        </a:p>
      </dgm:t>
    </dgm:pt>
    <dgm:pt modelId="{2E5BAB12-BFB1-49B4-9DC8-6A62A8D0F0C6}">
      <dgm:prSet phldrT="[文本]" custT="1"/>
      <dgm:spPr/>
      <dgm:t>
        <a:bodyPr/>
        <a:lstStyle/>
        <a:p>
          <a:r>
            <a:rPr lang="zh-CN" altLang="en-US" sz="2400" b="1" dirty="0" smtClean="0"/>
            <a:t>增加趣味性</a:t>
          </a:r>
          <a:endParaRPr lang="zh-CN" altLang="en-US" sz="2400" dirty="0"/>
        </a:p>
      </dgm:t>
    </dgm:pt>
    <dgm:pt modelId="{A77327C0-1E5C-4247-B2A4-685AE185152E}" type="parTrans" cxnId="{BD86E119-EDDC-4AC0-9FD8-4E7BD0C35584}">
      <dgm:prSet/>
      <dgm:spPr/>
      <dgm:t>
        <a:bodyPr/>
        <a:lstStyle/>
        <a:p>
          <a:endParaRPr lang="zh-CN" altLang="en-US"/>
        </a:p>
      </dgm:t>
    </dgm:pt>
    <dgm:pt modelId="{75C1C6A8-1FEF-4F5D-9A0C-5A806A5C4DCE}" type="sibTrans" cxnId="{BD86E119-EDDC-4AC0-9FD8-4E7BD0C35584}">
      <dgm:prSet/>
      <dgm:spPr/>
      <dgm:t>
        <a:bodyPr/>
        <a:lstStyle/>
        <a:p>
          <a:endParaRPr lang="zh-CN" altLang="en-US"/>
        </a:p>
      </dgm:t>
    </dgm:pt>
    <dgm:pt modelId="{DEF5E694-E49E-41FA-9BB2-51C3DF0AA487}">
      <dgm:prSet phldrT="[文本]" custT="1"/>
      <dgm:spPr/>
      <dgm:t>
        <a:bodyPr/>
        <a:lstStyle/>
        <a:p>
          <a:r>
            <a:rPr lang="zh-CN" altLang="en-US" sz="2400" b="1" dirty="0" smtClean="0"/>
            <a:t>提升教学能力的提升</a:t>
          </a:r>
          <a:endParaRPr lang="zh-CN" altLang="en-US" sz="2400" b="1" dirty="0"/>
        </a:p>
      </dgm:t>
    </dgm:pt>
    <dgm:pt modelId="{6B47C4BC-5894-4BA1-B86A-63E1CFE3EB2F}" type="parTrans" cxnId="{85FC4BC8-564A-4F44-ADFB-5E296C75ACE2}">
      <dgm:prSet/>
      <dgm:spPr/>
      <dgm:t>
        <a:bodyPr/>
        <a:lstStyle/>
        <a:p>
          <a:endParaRPr lang="zh-CN" altLang="en-US"/>
        </a:p>
      </dgm:t>
    </dgm:pt>
    <dgm:pt modelId="{CB677B18-6D1B-4A08-823D-3D31366D0AF5}" type="sibTrans" cxnId="{85FC4BC8-564A-4F44-ADFB-5E296C75ACE2}">
      <dgm:prSet/>
      <dgm:spPr/>
      <dgm:t>
        <a:bodyPr/>
        <a:lstStyle/>
        <a:p>
          <a:endParaRPr lang="zh-CN" altLang="en-US"/>
        </a:p>
      </dgm:t>
    </dgm:pt>
    <dgm:pt modelId="{90DF6F5E-CE92-431B-A798-0BA34FFDE9EF}">
      <dgm:prSet phldrT="[文本]" custT="1"/>
      <dgm:spPr/>
      <dgm:t>
        <a:bodyPr/>
        <a:lstStyle/>
        <a:p>
          <a:r>
            <a:rPr lang="zh-CN" altLang="en-US" sz="2400" b="1" dirty="0" smtClean="0"/>
            <a:t>语言</a:t>
          </a:r>
          <a:endParaRPr lang="zh-CN" altLang="en-US" sz="2400" dirty="0"/>
        </a:p>
      </dgm:t>
    </dgm:pt>
    <dgm:pt modelId="{22DB67ED-95B4-4103-A061-75B590AE353B}" type="parTrans" cxnId="{A46BAEE4-1063-42BB-A4A5-FC5E7A7B2758}">
      <dgm:prSet/>
      <dgm:spPr/>
      <dgm:t>
        <a:bodyPr/>
        <a:lstStyle/>
        <a:p>
          <a:endParaRPr lang="zh-CN" altLang="en-US"/>
        </a:p>
      </dgm:t>
    </dgm:pt>
    <dgm:pt modelId="{C8AB58FF-A35E-4C1E-B43F-1693E6B9A706}" type="sibTrans" cxnId="{A46BAEE4-1063-42BB-A4A5-FC5E7A7B2758}">
      <dgm:prSet/>
      <dgm:spPr/>
      <dgm:t>
        <a:bodyPr/>
        <a:lstStyle/>
        <a:p>
          <a:endParaRPr lang="zh-CN" altLang="en-US"/>
        </a:p>
      </dgm:t>
    </dgm:pt>
    <dgm:pt modelId="{86894940-B488-46CF-91AD-DD36218C1930}">
      <dgm:prSet phldrT="[文本]"/>
      <dgm:spPr/>
      <dgm:t>
        <a:bodyPr/>
        <a:lstStyle/>
        <a:p>
          <a:r>
            <a:rPr lang="zh-CN" altLang="en-US" b="1" dirty="0" smtClean="0"/>
            <a:t>增进对学生的了解 </a:t>
          </a:r>
          <a:endParaRPr lang="zh-CN" altLang="en-US" b="1" dirty="0"/>
        </a:p>
      </dgm:t>
    </dgm:pt>
    <dgm:pt modelId="{DA230F3F-ED62-494C-ADEB-91962FD5A3D0}" type="parTrans" cxnId="{33D4D6B6-273A-4CF3-8981-D1094DDB0EF6}">
      <dgm:prSet/>
      <dgm:spPr/>
      <dgm:t>
        <a:bodyPr/>
        <a:lstStyle/>
        <a:p>
          <a:endParaRPr lang="zh-CN" altLang="en-US"/>
        </a:p>
      </dgm:t>
    </dgm:pt>
    <dgm:pt modelId="{E80721BF-C012-4793-A8C4-9E01A0538E96}" type="sibTrans" cxnId="{33D4D6B6-273A-4CF3-8981-D1094DDB0EF6}">
      <dgm:prSet/>
      <dgm:spPr/>
      <dgm:t>
        <a:bodyPr/>
        <a:lstStyle/>
        <a:p>
          <a:endParaRPr lang="zh-CN" altLang="en-US"/>
        </a:p>
      </dgm:t>
    </dgm:pt>
    <dgm:pt modelId="{52E474FD-C564-4298-A645-1ED47E8E6F6E}">
      <dgm:prSet phldrT="[文本]" custT="1"/>
      <dgm:spPr/>
      <dgm:t>
        <a:bodyPr/>
        <a:lstStyle/>
        <a:p>
          <a:r>
            <a:rPr lang="zh-CN" altLang="en-US" sz="2400" b="1" dirty="0" smtClean="0"/>
            <a:t>迅速了解每个学生的个性</a:t>
          </a:r>
          <a:endParaRPr lang="zh-CN" altLang="en-US" sz="2400" b="1" dirty="0"/>
        </a:p>
      </dgm:t>
    </dgm:pt>
    <dgm:pt modelId="{8020496E-6AAB-4A30-AB82-5B3985CFECC9}" type="parTrans" cxnId="{B41CDB30-9FF3-45B4-8BDE-5126DB4F11CD}">
      <dgm:prSet/>
      <dgm:spPr/>
      <dgm:t>
        <a:bodyPr/>
        <a:lstStyle/>
        <a:p>
          <a:endParaRPr lang="zh-CN" altLang="en-US"/>
        </a:p>
      </dgm:t>
    </dgm:pt>
    <dgm:pt modelId="{1D5CF836-C67E-451E-8A52-DB2377A1681B}" type="sibTrans" cxnId="{B41CDB30-9FF3-45B4-8BDE-5126DB4F11CD}">
      <dgm:prSet/>
      <dgm:spPr/>
      <dgm:t>
        <a:bodyPr/>
        <a:lstStyle/>
        <a:p>
          <a:endParaRPr lang="zh-CN" altLang="en-US"/>
        </a:p>
      </dgm:t>
    </dgm:pt>
    <dgm:pt modelId="{F5EB6254-7AD2-4999-A99C-F1E8A25A431B}">
      <dgm:prSet custT="1"/>
      <dgm:spPr/>
      <dgm:t>
        <a:bodyPr/>
        <a:lstStyle/>
        <a:p>
          <a:r>
            <a:rPr lang="zh-CN" altLang="en-US" sz="2400" b="1" dirty="0" smtClean="0"/>
            <a:t>讲更多的案例激发学生兴趣</a:t>
          </a:r>
          <a:endParaRPr lang="en-US" altLang="zh-CN" sz="2400" b="1" dirty="0" smtClean="0"/>
        </a:p>
      </dgm:t>
    </dgm:pt>
    <dgm:pt modelId="{540128C6-B9FB-4CC5-AAE9-A1DB78BDE759}" type="parTrans" cxnId="{CD66453C-4B01-435E-9A7D-776981F8E86C}">
      <dgm:prSet/>
      <dgm:spPr/>
      <dgm:t>
        <a:bodyPr/>
        <a:lstStyle/>
        <a:p>
          <a:endParaRPr lang="zh-CN" altLang="en-US"/>
        </a:p>
      </dgm:t>
    </dgm:pt>
    <dgm:pt modelId="{35F31704-A556-4F46-AAAC-013C60182987}" type="sibTrans" cxnId="{CD66453C-4B01-435E-9A7D-776981F8E86C}">
      <dgm:prSet/>
      <dgm:spPr/>
      <dgm:t>
        <a:bodyPr/>
        <a:lstStyle/>
        <a:p>
          <a:endParaRPr lang="zh-CN" altLang="en-US"/>
        </a:p>
      </dgm:t>
    </dgm:pt>
    <dgm:pt modelId="{21E8F7BD-04D3-44EB-8846-B6E58D7EC38A}">
      <dgm:prSet custT="1"/>
      <dgm:spPr/>
      <dgm:t>
        <a:bodyPr/>
        <a:lstStyle/>
        <a:p>
          <a:r>
            <a:rPr lang="zh-CN" altLang="en-US" sz="2400" b="1" dirty="0" smtClean="0"/>
            <a:t>不断学习前沿成果</a:t>
          </a:r>
          <a:endParaRPr lang="en-US" altLang="zh-CN" sz="2400" b="1" dirty="0" smtClean="0"/>
        </a:p>
      </dgm:t>
    </dgm:pt>
    <dgm:pt modelId="{29C94D0A-8D24-4996-AB3F-BE7F16CEB507}" type="parTrans" cxnId="{73C5C1AB-C439-4760-B7A6-365FA591020C}">
      <dgm:prSet/>
      <dgm:spPr/>
      <dgm:t>
        <a:bodyPr/>
        <a:lstStyle/>
        <a:p>
          <a:endParaRPr lang="zh-CN" altLang="en-US"/>
        </a:p>
      </dgm:t>
    </dgm:pt>
    <dgm:pt modelId="{3CF21496-BE5F-443D-BBE6-0DC20C610887}" type="sibTrans" cxnId="{73C5C1AB-C439-4760-B7A6-365FA591020C}">
      <dgm:prSet/>
      <dgm:spPr/>
      <dgm:t>
        <a:bodyPr/>
        <a:lstStyle/>
        <a:p>
          <a:endParaRPr lang="zh-CN" altLang="en-US"/>
        </a:p>
      </dgm:t>
    </dgm:pt>
    <dgm:pt modelId="{667D9FB7-B1C7-4475-9493-1FC986255EB7}">
      <dgm:prSet custT="1"/>
      <dgm:spPr/>
      <dgm:t>
        <a:bodyPr/>
        <a:lstStyle/>
        <a:p>
          <a:r>
            <a:rPr lang="zh-CN" altLang="en-US" sz="2400" b="1" dirty="0" smtClean="0"/>
            <a:t>整体上驾驭整个学科知识的水平</a:t>
          </a:r>
          <a:endParaRPr lang="en-US" altLang="zh-CN" sz="2400" b="1" dirty="0" smtClean="0"/>
        </a:p>
      </dgm:t>
    </dgm:pt>
    <dgm:pt modelId="{875E068E-57EE-4ADC-B72A-D0DC724A6D2A}" type="parTrans" cxnId="{82BD4955-A422-46B7-91F9-3F208188E484}">
      <dgm:prSet/>
      <dgm:spPr/>
      <dgm:t>
        <a:bodyPr/>
        <a:lstStyle/>
        <a:p>
          <a:endParaRPr lang="zh-CN" altLang="en-US"/>
        </a:p>
      </dgm:t>
    </dgm:pt>
    <dgm:pt modelId="{38E945D1-D63C-422D-AA39-F76A31C00C33}" type="sibTrans" cxnId="{82BD4955-A422-46B7-91F9-3F208188E484}">
      <dgm:prSet/>
      <dgm:spPr/>
      <dgm:t>
        <a:bodyPr/>
        <a:lstStyle/>
        <a:p>
          <a:endParaRPr lang="zh-CN" altLang="en-US"/>
        </a:p>
      </dgm:t>
    </dgm:pt>
    <dgm:pt modelId="{DAB53887-4469-4A0A-BD3E-9BE96B59C9D7}">
      <dgm:prSet phldrT="[文本]" custT="1"/>
      <dgm:spPr/>
      <dgm:t>
        <a:bodyPr/>
        <a:lstStyle/>
        <a:p>
          <a:r>
            <a:rPr lang="zh-CN" altLang="en-US" sz="2400" b="1" dirty="0" smtClean="0"/>
            <a:t>表达能力</a:t>
          </a:r>
          <a:endParaRPr lang="zh-CN" altLang="en-US" sz="2400" b="1" dirty="0"/>
        </a:p>
      </dgm:t>
    </dgm:pt>
    <dgm:pt modelId="{65C0DF4C-76BB-450A-BEDE-F355D9FDDF3C}" type="parTrans" cxnId="{F15BE422-CEA7-4374-9339-F318141E09C4}">
      <dgm:prSet/>
      <dgm:spPr/>
      <dgm:t>
        <a:bodyPr/>
        <a:lstStyle/>
        <a:p>
          <a:endParaRPr lang="zh-CN" altLang="en-US"/>
        </a:p>
      </dgm:t>
    </dgm:pt>
    <dgm:pt modelId="{40E6F80A-4EDF-4045-AEE1-BFFE1B915854}" type="sibTrans" cxnId="{F15BE422-CEA7-4374-9339-F318141E09C4}">
      <dgm:prSet/>
      <dgm:spPr/>
      <dgm:t>
        <a:bodyPr/>
        <a:lstStyle/>
        <a:p>
          <a:endParaRPr lang="zh-CN" altLang="en-US"/>
        </a:p>
      </dgm:t>
    </dgm:pt>
    <dgm:pt modelId="{CD1F0F0E-F82E-4897-B675-F0DFF32C55A3}">
      <dgm:prSet phldrT="[文本]" custT="1"/>
      <dgm:spPr/>
      <dgm:t>
        <a:bodyPr/>
        <a:lstStyle/>
        <a:p>
          <a:r>
            <a:rPr lang="zh-CN" altLang="en-US" sz="2400" b="1" dirty="0" smtClean="0"/>
            <a:t>沟通技巧</a:t>
          </a:r>
          <a:endParaRPr lang="zh-CN" altLang="en-US" sz="2400" b="1" dirty="0"/>
        </a:p>
      </dgm:t>
    </dgm:pt>
    <dgm:pt modelId="{EEBFCF55-AA0D-447F-A506-D3B3791E24EF}" type="parTrans" cxnId="{D07A1344-E636-4B6C-AD0D-052C7455B8B8}">
      <dgm:prSet/>
      <dgm:spPr/>
      <dgm:t>
        <a:bodyPr/>
        <a:lstStyle/>
        <a:p>
          <a:endParaRPr lang="zh-CN" altLang="en-US"/>
        </a:p>
      </dgm:t>
    </dgm:pt>
    <dgm:pt modelId="{035E355C-385B-4221-99F9-6FB661078A32}" type="sibTrans" cxnId="{D07A1344-E636-4B6C-AD0D-052C7455B8B8}">
      <dgm:prSet/>
      <dgm:spPr/>
      <dgm:t>
        <a:bodyPr/>
        <a:lstStyle/>
        <a:p>
          <a:endParaRPr lang="zh-CN" altLang="en-US"/>
        </a:p>
      </dgm:t>
    </dgm:pt>
    <dgm:pt modelId="{242E6FFB-29FF-418E-81AB-BF38D94FA554}">
      <dgm:prSet phldrT="[文本]" custT="1"/>
      <dgm:spPr/>
      <dgm:t>
        <a:bodyPr/>
        <a:lstStyle/>
        <a:p>
          <a:r>
            <a:rPr lang="en-US" altLang="zh-CN" sz="2400" b="1" dirty="0" smtClean="0"/>
            <a:t>E-learning, </a:t>
          </a:r>
          <a:r>
            <a:rPr lang="en-US" altLang="zh-CN" sz="2400" b="1" dirty="0" err="1" smtClean="0"/>
            <a:t>ppt</a:t>
          </a:r>
          <a:r>
            <a:rPr lang="zh-CN" altLang="en-US" sz="2400" b="1" dirty="0" smtClean="0"/>
            <a:t>等现代化教学手段</a:t>
          </a:r>
          <a:endParaRPr lang="zh-CN" altLang="en-US" sz="2400" b="1" dirty="0"/>
        </a:p>
      </dgm:t>
    </dgm:pt>
    <dgm:pt modelId="{FACA1916-B20C-4F94-B7A4-419DB916290A}" type="parTrans" cxnId="{017D512C-0479-4738-9D76-BD11F8234D06}">
      <dgm:prSet/>
      <dgm:spPr/>
      <dgm:t>
        <a:bodyPr/>
        <a:lstStyle/>
        <a:p>
          <a:endParaRPr lang="zh-CN" altLang="en-US"/>
        </a:p>
      </dgm:t>
    </dgm:pt>
    <dgm:pt modelId="{BEE455AF-949C-4458-A161-0B502940941D}" type="sibTrans" cxnId="{017D512C-0479-4738-9D76-BD11F8234D06}">
      <dgm:prSet/>
      <dgm:spPr/>
      <dgm:t>
        <a:bodyPr/>
        <a:lstStyle/>
        <a:p>
          <a:endParaRPr lang="zh-CN" altLang="en-US"/>
        </a:p>
      </dgm:t>
    </dgm:pt>
    <dgm:pt modelId="{08238196-CD26-4977-A1E7-B3110C3ADEEC}">
      <dgm:prSet phldrT="[文本]" custT="1"/>
      <dgm:spPr/>
      <dgm:t>
        <a:bodyPr/>
        <a:lstStyle/>
        <a:p>
          <a:r>
            <a:rPr lang="zh-CN" altLang="en-US" sz="2400" b="1" dirty="0" smtClean="0"/>
            <a:t>尝试新的教学法，如讨论课</a:t>
          </a:r>
          <a:endParaRPr lang="zh-CN" altLang="en-US" sz="2400" b="1" dirty="0"/>
        </a:p>
      </dgm:t>
    </dgm:pt>
    <dgm:pt modelId="{B6B16CC6-2750-4078-BC58-0A3A5869E675}" type="parTrans" cxnId="{0DC78C1B-D011-403E-8F47-ED053F5AAF63}">
      <dgm:prSet/>
      <dgm:spPr/>
      <dgm:t>
        <a:bodyPr/>
        <a:lstStyle/>
        <a:p>
          <a:endParaRPr lang="zh-CN" altLang="en-US"/>
        </a:p>
      </dgm:t>
    </dgm:pt>
    <dgm:pt modelId="{5F5BFE03-2E8F-4E62-A220-5E06D80D9C4E}" type="sibTrans" cxnId="{0DC78C1B-D011-403E-8F47-ED053F5AAF63}">
      <dgm:prSet/>
      <dgm:spPr/>
      <dgm:t>
        <a:bodyPr/>
        <a:lstStyle/>
        <a:p>
          <a:endParaRPr lang="zh-CN" altLang="en-US"/>
        </a:p>
      </dgm:t>
    </dgm:pt>
    <dgm:pt modelId="{3F7C0250-AEB1-4D91-A6F8-5366E72A6DE1}">
      <dgm:prSet phldrT="[文本]" custT="1"/>
      <dgm:spPr/>
      <dgm:t>
        <a:bodyPr/>
        <a:lstStyle/>
        <a:p>
          <a:r>
            <a:rPr lang="zh-CN" altLang="en-US" sz="2400" b="1" dirty="0" smtClean="0"/>
            <a:t>用不严厉的方式让学生喜欢学习</a:t>
          </a:r>
          <a:endParaRPr lang="zh-CN" altLang="en-US" sz="2400" b="1" dirty="0"/>
        </a:p>
      </dgm:t>
    </dgm:pt>
    <dgm:pt modelId="{B43C6706-8D0E-4B69-BF5F-0E545248BF99}" type="parTrans" cxnId="{EF5D8697-3DA0-4582-BA62-DE8B606231D2}">
      <dgm:prSet/>
      <dgm:spPr/>
      <dgm:t>
        <a:bodyPr/>
        <a:lstStyle/>
        <a:p>
          <a:endParaRPr lang="zh-CN" altLang="en-US"/>
        </a:p>
      </dgm:t>
    </dgm:pt>
    <dgm:pt modelId="{37AA69F6-02FF-4685-87F0-E9CCC9E9132C}" type="sibTrans" cxnId="{EF5D8697-3DA0-4582-BA62-DE8B606231D2}">
      <dgm:prSet/>
      <dgm:spPr/>
      <dgm:t>
        <a:bodyPr/>
        <a:lstStyle/>
        <a:p>
          <a:endParaRPr lang="zh-CN" altLang="en-US"/>
        </a:p>
      </dgm:t>
    </dgm:pt>
    <dgm:pt modelId="{728C70EB-AB75-4760-88B0-82A87B232FB2}">
      <dgm:prSet phldrT="[文本]" custT="1"/>
      <dgm:spPr/>
      <dgm:t>
        <a:bodyPr/>
        <a:lstStyle/>
        <a:p>
          <a:r>
            <a:rPr lang="zh-CN" altLang="en-US" sz="2400" b="1" dirty="0" smtClean="0"/>
            <a:t>增加与学生的私交</a:t>
          </a:r>
          <a:endParaRPr lang="zh-CN" altLang="en-US" sz="2400" b="1" dirty="0"/>
        </a:p>
      </dgm:t>
    </dgm:pt>
    <dgm:pt modelId="{B532B6B4-546C-44A2-9132-B0B889B959FE}" type="parTrans" cxnId="{3950E504-EED3-45C7-8EEB-775BA7D76983}">
      <dgm:prSet/>
      <dgm:spPr/>
      <dgm:t>
        <a:bodyPr/>
        <a:lstStyle/>
        <a:p>
          <a:endParaRPr lang="zh-CN" altLang="en-US"/>
        </a:p>
      </dgm:t>
    </dgm:pt>
    <dgm:pt modelId="{A6667706-88BC-4219-BCDC-2231E3C80701}" type="sibTrans" cxnId="{3950E504-EED3-45C7-8EEB-775BA7D76983}">
      <dgm:prSet/>
      <dgm:spPr/>
      <dgm:t>
        <a:bodyPr/>
        <a:lstStyle/>
        <a:p>
          <a:endParaRPr lang="zh-CN" altLang="en-US"/>
        </a:p>
      </dgm:t>
    </dgm:pt>
    <dgm:pt modelId="{51D6112F-B3D6-44A5-A3F2-C7A01C87286C}">
      <dgm:prSet phldrT="[文本]" custT="1"/>
      <dgm:spPr/>
      <dgm:t>
        <a:bodyPr/>
        <a:lstStyle/>
        <a:p>
          <a:r>
            <a:rPr lang="zh-CN" altLang="en-US" sz="2400" b="1" dirty="0" smtClean="0"/>
            <a:t>引导学生内心渴望知识</a:t>
          </a:r>
          <a:endParaRPr lang="zh-CN" altLang="en-US" sz="2400" b="1" dirty="0"/>
        </a:p>
      </dgm:t>
    </dgm:pt>
    <dgm:pt modelId="{D025EFF4-7F52-41C5-AE8D-7326FAF1BF74}" type="parTrans" cxnId="{E36E451F-A9AE-4778-9EDE-4E649EC926DA}">
      <dgm:prSet/>
      <dgm:spPr/>
      <dgm:t>
        <a:bodyPr/>
        <a:lstStyle/>
        <a:p>
          <a:endParaRPr lang="zh-CN" altLang="en-US"/>
        </a:p>
      </dgm:t>
    </dgm:pt>
    <dgm:pt modelId="{3735EE2A-BDDF-44A6-9653-810B7EC0605E}" type="sibTrans" cxnId="{E36E451F-A9AE-4778-9EDE-4E649EC926DA}">
      <dgm:prSet/>
      <dgm:spPr/>
      <dgm:t>
        <a:bodyPr/>
        <a:lstStyle/>
        <a:p>
          <a:endParaRPr lang="zh-CN" altLang="en-US"/>
        </a:p>
      </dgm:t>
    </dgm:pt>
    <dgm:pt modelId="{B2361CE9-FD06-41E8-A418-4D8227509EBB}" type="pres">
      <dgm:prSet presAssocID="{AC714A8F-7F1F-4C5A-B593-2CFE9B1FB047}" presName="Name0" presStyleCnt="0">
        <dgm:presLayoutVars>
          <dgm:dir/>
          <dgm:animLvl val="lvl"/>
          <dgm:resizeHandles val="exact"/>
        </dgm:presLayoutVars>
      </dgm:prSet>
      <dgm:spPr/>
    </dgm:pt>
    <dgm:pt modelId="{13EA02CB-F5A3-4825-878B-C266B0B45335}" type="pres">
      <dgm:prSet presAssocID="{F0732058-A2B5-437D-9D23-50DF48D86163}" presName="composite" presStyleCnt="0"/>
      <dgm:spPr/>
    </dgm:pt>
    <dgm:pt modelId="{F93EBA3F-12B2-469B-95A7-62CC5A05F751}" type="pres">
      <dgm:prSet presAssocID="{F0732058-A2B5-437D-9D23-50DF48D86163}" presName="parTx" presStyleLbl="alignNode1" presStyleIdx="0" presStyleCnt="3">
        <dgm:presLayoutVars>
          <dgm:chMax val="0"/>
          <dgm:chPref val="0"/>
          <dgm:bulletEnabled val="1"/>
        </dgm:presLayoutVars>
      </dgm:prSet>
      <dgm:spPr/>
      <dgm:t>
        <a:bodyPr/>
        <a:lstStyle/>
        <a:p>
          <a:endParaRPr lang="zh-CN" altLang="en-US"/>
        </a:p>
      </dgm:t>
    </dgm:pt>
    <dgm:pt modelId="{DFAA6655-EDB8-4E31-AFD6-6657E41621A1}" type="pres">
      <dgm:prSet presAssocID="{F0732058-A2B5-437D-9D23-50DF48D86163}" presName="desTx" presStyleLbl="alignAccFollowNode1" presStyleIdx="0" presStyleCnt="3">
        <dgm:presLayoutVars>
          <dgm:bulletEnabled val="1"/>
        </dgm:presLayoutVars>
      </dgm:prSet>
      <dgm:spPr/>
      <dgm:t>
        <a:bodyPr/>
        <a:lstStyle/>
        <a:p>
          <a:endParaRPr lang="zh-CN" altLang="en-US"/>
        </a:p>
      </dgm:t>
    </dgm:pt>
    <dgm:pt modelId="{C44A3479-5461-40C5-A19C-5D6C0D7F346A}" type="pres">
      <dgm:prSet presAssocID="{19AF0D81-5494-4CFA-B6ED-8C132EEC97EB}" presName="space" presStyleCnt="0"/>
      <dgm:spPr/>
    </dgm:pt>
    <dgm:pt modelId="{A2642B0B-A2E5-4CDD-8088-34E0671C8E05}" type="pres">
      <dgm:prSet presAssocID="{DEF5E694-E49E-41FA-9BB2-51C3DF0AA487}" presName="composite" presStyleCnt="0"/>
      <dgm:spPr/>
    </dgm:pt>
    <dgm:pt modelId="{24F5FE09-4EE8-4000-885C-3BE89FB64AF2}" type="pres">
      <dgm:prSet presAssocID="{DEF5E694-E49E-41FA-9BB2-51C3DF0AA487}" presName="parTx" presStyleLbl="alignNode1" presStyleIdx="1" presStyleCnt="3">
        <dgm:presLayoutVars>
          <dgm:chMax val="0"/>
          <dgm:chPref val="0"/>
          <dgm:bulletEnabled val="1"/>
        </dgm:presLayoutVars>
      </dgm:prSet>
      <dgm:spPr/>
      <dgm:t>
        <a:bodyPr/>
        <a:lstStyle/>
        <a:p>
          <a:endParaRPr lang="zh-CN" altLang="en-US"/>
        </a:p>
      </dgm:t>
    </dgm:pt>
    <dgm:pt modelId="{8D189045-F7B7-4065-98E2-6114551A37B3}" type="pres">
      <dgm:prSet presAssocID="{DEF5E694-E49E-41FA-9BB2-51C3DF0AA487}" presName="desTx" presStyleLbl="alignAccFollowNode1" presStyleIdx="1" presStyleCnt="3">
        <dgm:presLayoutVars>
          <dgm:bulletEnabled val="1"/>
        </dgm:presLayoutVars>
      </dgm:prSet>
      <dgm:spPr/>
      <dgm:t>
        <a:bodyPr/>
        <a:lstStyle/>
        <a:p>
          <a:endParaRPr lang="zh-CN" altLang="en-US"/>
        </a:p>
      </dgm:t>
    </dgm:pt>
    <dgm:pt modelId="{898E6E5D-8DCD-4341-B1B6-FBBD607D5DB6}" type="pres">
      <dgm:prSet presAssocID="{CB677B18-6D1B-4A08-823D-3D31366D0AF5}" presName="space" presStyleCnt="0"/>
      <dgm:spPr/>
    </dgm:pt>
    <dgm:pt modelId="{E7715E27-49F6-4F47-8339-CC5F5B4507B9}" type="pres">
      <dgm:prSet presAssocID="{86894940-B488-46CF-91AD-DD36218C1930}" presName="composite" presStyleCnt="0"/>
      <dgm:spPr/>
    </dgm:pt>
    <dgm:pt modelId="{69AB8C60-4263-4A2A-A9F6-512007C5B168}" type="pres">
      <dgm:prSet presAssocID="{86894940-B488-46CF-91AD-DD36218C1930}" presName="parTx" presStyleLbl="alignNode1" presStyleIdx="2" presStyleCnt="3">
        <dgm:presLayoutVars>
          <dgm:chMax val="0"/>
          <dgm:chPref val="0"/>
          <dgm:bulletEnabled val="1"/>
        </dgm:presLayoutVars>
      </dgm:prSet>
      <dgm:spPr/>
      <dgm:t>
        <a:bodyPr/>
        <a:lstStyle/>
        <a:p>
          <a:endParaRPr lang="zh-CN" altLang="en-US"/>
        </a:p>
      </dgm:t>
    </dgm:pt>
    <dgm:pt modelId="{E42F4AF8-AE04-4864-82FF-8AEC450DCC9E}" type="pres">
      <dgm:prSet presAssocID="{86894940-B488-46CF-91AD-DD36218C1930}" presName="desTx" presStyleLbl="alignAccFollowNode1" presStyleIdx="2" presStyleCnt="3">
        <dgm:presLayoutVars>
          <dgm:bulletEnabled val="1"/>
        </dgm:presLayoutVars>
      </dgm:prSet>
      <dgm:spPr/>
      <dgm:t>
        <a:bodyPr/>
        <a:lstStyle/>
        <a:p>
          <a:endParaRPr lang="zh-CN" altLang="en-US"/>
        </a:p>
      </dgm:t>
    </dgm:pt>
  </dgm:ptLst>
  <dgm:cxnLst>
    <dgm:cxn modelId="{6163F78E-E9C8-4318-A414-AA225C71329F}" type="presOf" srcId="{CD1F0F0E-F82E-4897-B675-F0DFF32C55A3}" destId="{8D189045-F7B7-4065-98E2-6114551A37B3}" srcOrd="0" destOrd="2" presId="urn:microsoft.com/office/officeart/2005/8/layout/hList1"/>
    <dgm:cxn modelId="{09D73CE8-CED3-489B-959E-12B7BEEC08BF}" type="presOf" srcId="{90DF6F5E-CE92-431B-A798-0BA34FFDE9EF}" destId="{8D189045-F7B7-4065-98E2-6114551A37B3}" srcOrd="0" destOrd="0" presId="urn:microsoft.com/office/officeart/2005/8/layout/hList1"/>
    <dgm:cxn modelId="{A46BAEE4-1063-42BB-A4A5-FC5E7A7B2758}" srcId="{DEF5E694-E49E-41FA-9BB2-51C3DF0AA487}" destId="{90DF6F5E-CE92-431B-A798-0BA34FFDE9EF}" srcOrd="0" destOrd="0" parTransId="{22DB67ED-95B4-4103-A061-75B590AE353B}" sibTransId="{C8AB58FF-A35E-4C1E-B43F-1693E6B9A706}"/>
    <dgm:cxn modelId="{1F9FA28B-9CDE-4CC6-938D-6DC63E7291B8}" type="presOf" srcId="{728C70EB-AB75-4760-88B0-82A87B232FB2}" destId="{E42F4AF8-AE04-4864-82FF-8AEC450DCC9E}" srcOrd="0" destOrd="1" presId="urn:microsoft.com/office/officeart/2005/8/layout/hList1"/>
    <dgm:cxn modelId="{0DC78C1B-D011-403E-8F47-ED053F5AAF63}" srcId="{DEF5E694-E49E-41FA-9BB2-51C3DF0AA487}" destId="{08238196-CD26-4977-A1E7-B3110C3ADEEC}" srcOrd="4" destOrd="0" parTransId="{B6B16CC6-2750-4078-BC58-0A3A5869E675}" sibTransId="{5F5BFE03-2E8F-4E62-A220-5E06D80D9C4E}"/>
    <dgm:cxn modelId="{F15BE422-CEA7-4374-9339-F318141E09C4}" srcId="{DEF5E694-E49E-41FA-9BB2-51C3DF0AA487}" destId="{DAB53887-4469-4A0A-BD3E-9BE96B59C9D7}" srcOrd="1" destOrd="0" parTransId="{65C0DF4C-76BB-450A-BEDE-F355D9FDDF3C}" sibTransId="{40E6F80A-4EDF-4045-AEE1-BFFE1B915854}"/>
    <dgm:cxn modelId="{FF09A45B-885F-4C55-AEEC-97342E4C403B}" type="presOf" srcId="{F5EB6254-7AD2-4999-A99C-F1E8A25A431B}" destId="{DFAA6655-EDB8-4E31-AFD6-6657E41621A1}" srcOrd="0" destOrd="1" presId="urn:microsoft.com/office/officeart/2005/8/layout/hList1"/>
    <dgm:cxn modelId="{E36E451F-A9AE-4778-9EDE-4E649EC926DA}" srcId="{86894940-B488-46CF-91AD-DD36218C1930}" destId="{51D6112F-B3D6-44A5-A3F2-C7A01C87286C}" srcOrd="2" destOrd="0" parTransId="{D025EFF4-7F52-41C5-AE8D-7326FAF1BF74}" sibTransId="{3735EE2A-BDDF-44A6-9653-810B7EC0605E}"/>
    <dgm:cxn modelId="{68AFB068-21EB-47FC-9566-C063BFCA1ECD}" type="presOf" srcId="{08238196-CD26-4977-A1E7-B3110C3ADEEC}" destId="{8D189045-F7B7-4065-98E2-6114551A37B3}" srcOrd="0" destOrd="4" presId="urn:microsoft.com/office/officeart/2005/8/layout/hList1"/>
    <dgm:cxn modelId="{0E3EE52F-A856-4532-9A25-DEDD51A9003F}" type="presOf" srcId="{242E6FFB-29FF-418E-81AB-BF38D94FA554}" destId="{8D189045-F7B7-4065-98E2-6114551A37B3}" srcOrd="0" destOrd="3" presId="urn:microsoft.com/office/officeart/2005/8/layout/hList1"/>
    <dgm:cxn modelId="{CD66453C-4B01-435E-9A7D-776981F8E86C}" srcId="{F0732058-A2B5-437D-9D23-50DF48D86163}" destId="{F5EB6254-7AD2-4999-A99C-F1E8A25A431B}" srcOrd="1" destOrd="0" parTransId="{540128C6-B9FB-4CC5-AAE9-A1DB78BDE759}" sibTransId="{35F31704-A556-4F46-AAAC-013C60182987}"/>
    <dgm:cxn modelId="{EF5D8697-3DA0-4582-BA62-DE8B606231D2}" srcId="{DEF5E694-E49E-41FA-9BB2-51C3DF0AA487}" destId="{3F7C0250-AEB1-4D91-A6F8-5366E72A6DE1}" srcOrd="5" destOrd="0" parTransId="{B43C6706-8D0E-4B69-BF5F-0E545248BF99}" sibTransId="{37AA69F6-02FF-4685-87F0-E9CCC9E9132C}"/>
    <dgm:cxn modelId="{2221C9FD-5FBA-4CA1-9AEA-BFB7FDB2CFB9}" type="presOf" srcId="{2E5BAB12-BFB1-49B4-9DC8-6A62A8D0F0C6}" destId="{DFAA6655-EDB8-4E31-AFD6-6657E41621A1}" srcOrd="0" destOrd="0" presId="urn:microsoft.com/office/officeart/2005/8/layout/hList1"/>
    <dgm:cxn modelId="{829139BC-7627-42FD-ACBC-6961436E18B8}" type="presOf" srcId="{667D9FB7-B1C7-4475-9493-1FC986255EB7}" destId="{DFAA6655-EDB8-4E31-AFD6-6657E41621A1}" srcOrd="0" destOrd="3" presId="urn:microsoft.com/office/officeart/2005/8/layout/hList1"/>
    <dgm:cxn modelId="{B41CDB30-9FF3-45B4-8BDE-5126DB4F11CD}" srcId="{86894940-B488-46CF-91AD-DD36218C1930}" destId="{52E474FD-C564-4298-A645-1ED47E8E6F6E}" srcOrd="0" destOrd="0" parTransId="{8020496E-6AAB-4A30-AB82-5B3985CFECC9}" sibTransId="{1D5CF836-C67E-451E-8A52-DB2377A1681B}"/>
    <dgm:cxn modelId="{FFEB97CA-E55A-4D73-9668-13EA40764656}" type="presOf" srcId="{52E474FD-C564-4298-A645-1ED47E8E6F6E}" destId="{E42F4AF8-AE04-4864-82FF-8AEC450DCC9E}" srcOrd="0" destOrd="0" presId="urn:microsoft.com/office/officeart/2005/8/layout/hList1"/>
    <dgm:cxn modelId="{85FC4BC8-564A-4F44-ADFB-5E296C75ACE2}" srcId="{AC714A8F-7F1F-4C5A-B593-2CFE9B1FB047}" destId="{DEF5E694-E49E-41FA-9BB2-51C3DF0AA487}" srcOrd="1" destOrd="0" parTransId="{6B47C4BC-5894-4BA1-B86A-63E1CFE3EB2F}" sibTransId="{CB677B18-6D1B-4A08-823D-3D31366D0AF5}"/>
    <dgm:cxn modelId="{D07A1344-E636-4B6C-AD0D-052C7455B8B8}" srcId="{DEF5E694-E49E-41FA-9BB2-51C3DF0AA487}" destId="{CD1F0F0E-F82E-4897-B675-F0DFF32C55A3}" srcOrd="2" destOrd="0" parTransId="{EEBFCF55-AA0D-447F-A506-D3B3791E24EF}" sibTransId="{035E355C-385B-4221-99F9-6FB661078A32}"/>
    <dgm:cxn modelId="{73C5C1AB-C439-4760-B7A6-365FA591020C}" srcId="{F0732058-A2B5-437D-9D23-50DF48D86163}" destId="{21E8F7BD-04D3-44EB-8846-B6E58D7EC38A}" srcOrd="2" destOrd="0" parTransId="{29C94D0A-8D24-4996-AB3F-BE7F16CEB507}" sibTransId="{3CF21496-BE5F-443D-BBE6-0DC20C610887}"/>
    <dgm:cxn modelId="{82BD4955-A422-46B7-91F9-3F208188E484}" srcId="{F0732058-A2B5-437D-9D23-50DF48D86163}" destId="{667D9FB7-B1C7-4475-9493-1FC986255EB7}" srcOrd="3" destOrd="0" parTransId="{875E068E-57EE-4ADC-B72A-D0DC724A6D2A}" sibTransId="{38E945D1-D63C-422D-AA39-F76A31C00C33}"/>
    <dgm:cxn modelId="{12153B5C-41ED-47B4-9A24-64828F75DF6D}" type="presOf" srcId="{3F7C0250-AEB1-4D91-A6F8-5366E72A6DE1}" destId="{8D189045-F7B7-4065-98E2-6114551A37B3}" srcOrd="0" destOrd="5" presId="urn:microsoft.com/office/officeart/2005/8/layout/hList1"/>
    <dgm:cxn modelId="{BD86E119-EDDC-4AC0-9FD8-4E7BD0C35584}" srcId="{F0732058-A2B5-437D-9D23-50DF48D86163}" destId="{2E5BAB12-BFB1-49B4-9DC8-6A62A8D0F0C6}" srcOrd="0" destOrd="0" parTransId="{A77327C0-1E5C-4247-B2A4-685AE185152E}" sibTransId="{75C1C6A8-1FEF-4F5D-9A0C-5A806A5C4DCE}"/>
    <dgm:cxn modelId="{3950E504-EED3-45C7-8EEB-775BA7D76983}" srcId="{86894940-B488-46CF-91AD-DD36218C1930}" destId="{728C70EB-AB75-4760-88B0-82A87B232FB2}" srcOrd="1" destOrd="0" parTransId="{B532B6B4-546C-44A2-9132-B0B889B959FE}" sibTransId="{A6667706-88BC-4219-BCDC-2231E3C80701}"/>
    <dgm:cxn modelId="{253E4124-5908-43B3-BA55-DF8DCE1DB744}" type="presOf" srcId="{86894940-B488-46CF-91AD-DD36218C1930}" destId="{69AB8C60-4263-4A2A-A9F6-512007C5B168}" srcOrd="0" destOrd="0" presId="urn:microsoft.com/office/officeart/2005/8/layout/hList1"/>
    <dgm:cxn modelId="{F304FA75-6D4D-4B00-BC70-4ED3177B9161}" type="presOf" srcId="{F0732058-A2B5-437D-9D23-50DF48D86163}" destId="{F93EBA3F-12B2-469B-95A7-62CC5A05F751}" srcOrd="0" destOrd="0" presId="urn:microsoft.com/office/officeart/2005/8/layout/hList1"/>
    <dgm:cxn modelId="{EE775655-BC25-424A-B173-5CB9CFB785D2}" type="presOf" srcId="{DAB53887-4469-4A0A-BD3E-9BE96B59C9D7}" destId="{8D189045-F7B7-4065-98E2-6114551A37B3}" srcOrd="0" destOrd="1" presId="urn:microsoft.com/office/officeart/2005/8/layout/hList1"/>
    <dgm:cxn modelId="{EB46FB39-4B72-4811-8349-E5C348AECFEA}" type="presOf" srcId="{21E8F7BD-04D3-44EB-8846-B6E58D7EC38A}" destId="{DFAA6655-EDB8-4E31-AFD6-6657E41621A1}" srcOrd="0" destOrd="2" presId="urn:microsoft.com/office/officeart/2005/8/layout/hList1"/>
    <dgm:cxn modelId="{017D512C-0479-4738-9D76-BD11F8234D06}" srcId="{DEF5E694-E49E-41FA-9BB2-51C3DF0AA487}" destId="{242E6FFB-29FF-418E-81AB-BF38D94FA554}" srcOrd="3" destOrd="0" parTransId="{FACA1916-B20C-4F94-B7A4-419DB916290A}" sibTransId="{BEE455AF-949C-4458-A161-0B502940941D}"/>
    <dgm:cxn modelId="{E4F10516-4C46-421B-A7D6-2892A15F33CD}" type="presOf" srcId="{51D6112F-B3D6-44A5-A3F2-C7A01C87286C}" destId="{E42F4AF8-AE04-4864-82FF-8AEC450DCC9E}" srcOrd="0" destOrd="2" presId="urn:microsoft.com/office/officeart/2005/8/layout/hList1"/>
    <dgm:cxn modelId="{33D4D6B6-273A-4CF3-8981-D1094DDB0EF6}" srcId="{AC714A8F-7F1F-4C5A-B593-2CFE9B1FB047}" destId="{86894940-B488-46CF-91AD-DD36218C1930}" srcOrd="2" destOrd="0" parTransId="{DA230F3F-ED62-494C-ADEB-91962FD5A3D0}" sibTransId="{E80721BF-C012-4793-A8C4-9E01A0538E96}"/>
    <dgm:cxn modelId="{FE49B8C7-0245-4B45-B03C-57C5FB4E62F1}" type="presOf" srcId="{DEF5E694-E49E-41FA-9BB2-51C3DF0AA487}" destId="{24F5FE09-4EE8-4000-885C-3BE89FB64AF2}" srcOrd="0" destOrd="0" presId="urn:microsoft.com/office/officeart/2005/8/layout/hList1"/>
    <dgm:cxn modelId="{7794017E-09F2-4EEC-8B3B-2B935A7F5BE9}" type="presOf" srcId="{AC714A8F-7F1F-4C5A-B593-2CFE9B1FB047}" destId="{B2361CE9-FD06-41E8-A418-4D8227509EBB}" srcOrd="0" destOrd="0" presId="urn:microsoft.com/office/officeart/2005/8/layout/hList1"/>
    <dgm:cxn modelId="{F86F8A05-3F84-42E7-BE9C-9E4E0A5D2855}" srcId="{AC714A8F-7F1F-4C5A-B593-2CFE9B1FB047}" destId="{F0732058-A2B5-437D-9D23-50DF48D86163}" srcOrd="0" destOrd="0" parTransId="{7B246F85-9758-4B99-A7A6-021EE1BE4BA7}" sibTransId="{19AF0D81-5494-4CFA-B6ED-8C132EEC97EB}"/>
    <dgm:cxn modelId="{8B875186-59C9-4CCA-B81F-2DCC6FA814CB}" type="presParOf" srcId="{B2361CE9-FD06-41E8-A418-4D8227509EBB}" destId="{13EA02CB-F5A3-4825-878B-C266B0B45335}" srcOrd="0" destOrd="0" presId="urn:microsoft.com/office/officeart/2005/8/layout/hList1"/>
    <dgm:cxn modelId="{23C27FBA-DAAB-4989-A96B-873E3511B633}" type="presParOf" srcId="{13EA02CB-F5A3-4825-878B-C266B0B45335}" destId="{F93EBA3F-12B2-469B-95A7-62CC5A05F751}" srcOrd="0" destOrd="0" presId="urn:microsoft.com/office/officeart/2005/8/layout/hList1"/>
    <dgm:cxn modelId="{21EBFF8E-D0B8-4134-9455-77A3FC5F6221}" type="presParOf" srcId="{13EA02CB-F5A3-4825-878B-C266B0B45335}" destId="{DFAA6655-EDB8-4E31-AFD6-6657E41621A1}" srcOrd="1" destOrd="0" presId="urn:microsoft.com/office/officeart/2005/8/layout/hList1"/>
    <dgm:cxn modelId="{851C64E8-27D7-4045-9D7D-F26AC69F5613}" type="presParOf" srcId="{B2361CE9-FD06-41E8-A418-4D8227509EBB}" destId="{C44A3479-5461-40C5-A19C-5D6C0D7F346A}" srcOrd="1" destOrd="0" presId="urn:microsoft.com/office/officeart/2005/8/layout/hList1"/>
    <dgm:cxn modelId="{7BBCC045-5D3D-432E-8CFB-E599809FE06D}" type="presParOf" srcId="{B2361CE9-FD06-41E8-A418-4D8227509EBB}" destId="{A2642B0B-A2E5-4CDD-8088-34E0671C8E05}" srcOrd="2" destOrd="0" presId="urn:microsoft.com/office/officeart/2005/8/layout/hList1"/>
    <dgm:cxn modelId="{E4CC4A02-9E3A-4908-B805-4EB7B98CB04B}" type="presParOf" srcId="{A2642B0B-A2E5-4CDD-8088-34E0671C8E05}" destId="{24F5FE09-4EE8-4000-885C-3BE89FB64AF2}" srcOrd="0" destOrd="0" presId="urn:microsoft.com/office/officeart/2005/8/layout/hList1"/>
    <dgm:cxn modelId="{9835DD7A-A9EC-400E-96E2-1C13C7DF3CC0}" type="presParOf" srcId="{A2642B0B-A2E5-4CDD-8088-34E0671C8E05}" destId="{8D189045-F7B7-4065-98E2-6114551A37B3}" srcOrd="1" destOrd="0" presId="urn:microsoft.com/office/officeart/2005/8/layout/hList1"/>
    <dgm:cxn modelId="{C4A676D6-1BBD-44B3-9DBE-BE6D1397C0A6}" type="presParOf" srcId="{B2361CE9-FD06-41E8-A418-4D8227509EBB}" destId="{898E6E5D-8DCD-4341-B1B6-FBBD607D5DB6}" srcOrd="3" destOrd="0" presId="urn:microsoft.com/office/officeart/2005/8/layout/hList1"/>
    <dgm:cxn modelId="{49E7D18C-DC59-4931-85BF-B0C2C8C8148E}" type="presParOf" srcId="{B2361CE9-FD06-41E8-A418-4D8227509EBB}" destId="{E7715E27-49F6-4F47-8339-CC5F5B4507B9}" srcOrd="4" destOrd="0" presId="urn:microsoft.com/office/officeart/2005/8/layout/hList1"/>
    <dgm:cxn modelId="{9F4FF4DF-28F1-432A-A320-C2EAC1B26EDA}" type="presParOf" srcId="{E7715E27-49F6-4F47-8339-CC5F5B4507B9}" destId="{69AB8C60-4263-4A2A-A9F6-512007C5B168}" srcOrd="0" destOrd="0" presId="urn:microsoft.com/office/officeart/2005/8/layout/hList1"/>
    <dgm:cxn modelId="{EF60E721-A5F5-46AF-9DA8-C8336703668F}" type="presParOf" srcId="{E7715E27-49F6-4F47-8339-CC5F5B4507B9}" destId="{E42F4AF8-AE04-4864-82FF-8AEC450DCC9E}"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316ACF-4098-41BC-9C4E-4CC39C165A97}"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zh-CN" altLang="en-US"/>
        </a:p>
      </dgm:t>
    </dgm:pt>
    <dgm:pt modelId="{8DBB85B7-2DB0-4CCA-97B6-0FDD350642AD}">
      <dgm:prSet phldrT="[文本]"/>
      <dgm:spPr/>
      <dgm:t>
        <a:bodyPr/>
        <a:lstStyle/>
        <a:p>
          <a:r>
            <a:rPr lang="zh-CN" altLang="en-US" dirty="0" smtClean="0"/>
            <a:t>技术取向</a:t>
          </a:r>
          <a:endParaRPr lang="zh-CN" altLang="en-US" dirty="0"/>
        </a:p>
      </dgm:t>
    </dgm:pt>
    <dgm:pt modelId="{E7E1E550-BCB0-472D-A3A6-1B37AB2D8B4E}" type="parTrans" cxnId="{A8A6E242-AAFB-434E-8EE3-F5B698275856}">
      <dgm:prSet/>
      <dgm:spPr/>
      <dgm:t>
        <a:bodyPr/>
        <a:lstStyle/>
        <a:p>
          <a:endParaRPr lang="zh-CN" altLang="en-US"/>
        </a:p>
      </dgm:t>
    </dgm:pt>
    <dgm:pt modelId="{C4C46AA2-5C1A-45D8-83BF-4B35359EA6D0}" type="sibTrans" cxnId="{A8A6E242-AAFB-434E-8EE3-F5B698275856}">
      <dgm:prSet/>
      <dgm:spPr/>
      <dgm:t>
        <a:bodyPr/>
        <a:lstStyle/>
        <a:p>
          <a:endParaRPr lang="zh-CN" altLang="en-US"/>
        </a:p>
      </dgm:t>
    </dgm:pt>
    <dgm:pt modelId="{2E6A6FB5-03FD-4392-B978-5D1513932E76}">
      <dgm:prSet phldrT="[文本]"/>
      <dgm:spPr/>
      <dgm:t>
        <a:bodyPr/>
        <a:lstStyle/>
        <a:p>
          <a:r>
            <a:rPr lang="zh-CN" altLang="en-US" dirty="0" smtClean="0"/>
            <a:t>教师发展是知识与技能的发展</a:t>
          </a:r>
          <a:endParaRPr lang="zh-CN" altLang="en-US" dirty="0"/>
        </a:p>
      </dgm:t>
    </dgm:pt>
    <dgm:pt modelId="{32A729FE-8C98-4DE8-9A31-2915959ABD48}" type="parTrans" cxnId="{C956D976-01DE-430B-A40C-4A578EECDFA4}">
      <dgm:prSet/>
      <dgm:spPr/>
      <dgm:t>
        <a:bodyPr/>
        <a:lstStyle/>
        <a:p>
          <a:endParaRPr lang="zh-CN" altLang="en-US"/>
        </a:p>
      </dgm:t>
    </dgm:pt>
    <dgm:pt modelId="{33BA5F5D-FF04-4038-B352-0C9F8D1304F9}" type="sibTrans" cxnId="{C956D976-01DE-430B-A40C-4A578EECDFA4}">
      <dgm:prSet/>
      <dgm:spPr/>
      <dgm:t>
        <a:bodyPr/>
        <a:lstStyle/>
        <a:p>
          <a:endParaRPr lang="zh-CN" altLang="en-US"/>
        </a:p>
      </dgm:t>
    </dgm:pt>
    <dgm:pt modelId="{857D3288-5E5E-4806-8719-285A347ADA1C}">
      <dgm:prSet phldrT="[文本]"/>
      <dgm:spPr/>
      <dgm:t>
        <a:bodyPr/>
        <a:lstStyle/>
        <a:p>
          <a:r>
            <a:rPr lang="zh-CN" altLang="en-US" dirty="0" smtClean="0"/>
            <a:t>教师即技师</a:t>
          </a:r>
          <a:endParaRPr lang="zh-CN" altLang="en-US" dirty="0"/>
        </a:p>
      </dgm:t>
    </dgm:pt>
    <dgm:pt modelId="{6DEEE700-F263-4B26-A903-608535B12A5A}" type="parTrans" cxnId="{FD6EB5A5-FAE4-4CE0-90C3-31AE62BFA523}">
      <dgm:prSet/>
      <dgm:spPr/>
      <dgm:t>
        <a:bodyPr/>
        <a:lstStyle/>
        <a:p>
          <a:endParaRPr lang="zh-CN" altLang="en-US"/>
        </a:p>
      </dgm:t>
    </dgm:pt>
    <dgm:pt modelId="{D8B28AD7-4009-4591-AA87-B7B32707F84A}" type="sibTrans" cxnId="{FD6EB5A5-FAE4-4CE0-90C3-31AE62BFA523}">
      <dgm:prSet/>
      <dgm:spPr/>
      <dgm:t>
        <a:bodyPr/>
        <a:lstStyle/>
        <a:p>
          <a:endParaRPr lang="zh-CN" altLang="en-US"/>
        </a:p>
      </dgm:t>
    </dgm:pt>
    <dgm:pt modelId="{11D025AE-C840-4E58-B3B6-4184BDD7FA2B}">
      <dgm:prSet phldrT="[文本]"/>
      <dgm:spPr/>
      <dgm:t>
        <a:bodyPr/>
        <a:lstStyle/>
        <a:p>
          <a:r>
            <a:rPr lang="zh-CN" altLang="en-US" dirty="0" smtClean="0"/>
            <a:t>反思取向</a:t>
          </a:r>
          <a:endParaRPr lang="zh-CN" altLang="en-US" dirty="0"/>
        </a:p>
      </dgm:t>
    </dgm:pt>
    <dgm:pt modelId="{4F04E02B-1643-4F7B-BBF5-A24F14A45245}" type="parTrans" cxnId="{55433788-9743-4233-9861-93B74891F040}">
      <dgm:prSet/>
      <dgm:spPr/>
      <dgm:t>
        <a:bodyPr/>
        <a:lstStyle/>
        <a:p>
          <a:endParaRPr lang="zh-CN" altLang="en-US"/>
        </a:p>
      </dgm:t>
    </dgm:pt>
    <dgm:pt modelId="{D2370E73-0F8B-41F0-8285-53F84C43FAD2}" type="sibTrans" cxnId="{55433788-9743-4233-9861-93B74891F040}">
      <dgm:prSet/>
      <dgm:spPr/>
      <dgm:t>
        <a:bodyPr/>
        <a:lstStyle/>
        <a:p>
          <a:endParaRPr lang="zh-CN" altLang="en-US"/>
        </a:p>
      </dgm:t>
    </dgm:pt>
    <dgm:pt modelId="{439DE02A-3C66-459E-8515-194D01E3C8CA}">
      <dgm:prSet phldrT="[文本]"/>
      <dgm:spPr/>
      <dgm:t>
        <a:bodyPr/>
        <a:lstStyle/>
        <a:p>
          <a:r>
            <a:rPr lang="zh-CN" altLang="en-US" dirty="0" smtClean="0"/>
            <a:t>由关注外部知识与技能转向对教师自身的省察</a:t>
          </a:r>
          <a:endParaRPr lang="zh-CN" altLang="en-US" dirty="0"/>
        </a:p>
      </dgm:t>
    </dgm:pt>
    <dgm:pt modelId="{917E79EA-6F7A-4457-9C60-4D4EB8C7A3BB}" type="parTrans" cxnId="{6F2B42BB-E20C-4009-936F-5E5D8156092D}">
      <dgm:prSet/>
      <dgm:spPr/>
      <dgm:t>
        <a:bodyPr/>
        <a:lstStyle/>
        <a:p>
          <a:endParaRPr lang="zh-CN" altLang="en-US"/>
        </a:p>
      </dgm:t>
    </dgm:pt>
    <dgm:pt modelId="{4BC23385-83CC-413C-8DD2-85068CD0BB4A}" type="sibTrans" cxnId="{6F2B42BB-E20C-4009-936F-5E5D8156092D}">
      <dgm:prSet/>
      <dgm:spPr/>
      <dgm:t>
        <a:bodyPr/>
        <a:lstStyle/>
        <a:p>
          <a:endParaRPr lang="zh-CN" altLang="en-US"/>
        </a:p>
      </dgm:t>
    </dgm:pt>
    <dgm:pt modelId="{D40D57DF-7AE8-40F0-A646-D5EAC7E562CE}">
      <dgm:prSet phldrT="[文本]"/>
      <dgm:spPr/>
      <dgm:t>
        <a:bodyPr/>
        <a:lstStyle/>
        <a:p>
          <a:r>
            <a:rPr lang="zh-CN" altLang="en-US" dirty="0" smtClean="0"/>
            <a:t>对教师这个‘人’的关注超过对教学这个‘活动’的关注</a:t>
          </a:r>
          <a:endParaRPr lang="zh-CN" altLang="en-US" dirty="0"/>
        </a:p>
      </dgm:t>
    </dgm:pt>
    <dgm:pt modelId="{A4363AB0-F5D7-4F25-AF23-F848D64CF5CB}" type="parTrans" cxnId="{A7473B31-C30E-40E8-AE57-83E8B8E436D9}">
      <dgm:prSet/>
      <dgm:spPr/>
      <dgm:t>
        <a:bodyPr/>
        <a:lstStyle/>
        <a:p>
          <a:endParaRPr lang="zh-CN" altLang="en-US"/>
        </a:p>
      </dgm:t>
    </dgm:pt>
    <dgm:pt modelId="{696A8F0A-ABE9-4C16-9C0C-9DFC1D805C9B}" type="sibTrans" cxnId="{A7473B31-C30E-40E8-AE57-83E8B8E436D9}">
      <dgm:prSet/>
      <dgm:spPr/>
      <dgm:t>
        <a:bodyPr/>
        <a:lstStyle/>
        <a:p>
          <a:endParaRPr lang="zh-CN" altLang="en-US"/>
        </a:p>
      </dgm:t>
    </dgm:pt>
    <dgm:pt modelId="{9A64CD55-2C44-484C-8306-FCE060F73397}">
      <dgm:prSet phldrT="[文本]"/>
      <dgm:spPr/>
      <dgm:t>
        <a:bodyPr/>
        <a:lstStyle/>
        <a:p>
          <a:r>
            <a:rPr lang="zh-CN" altLang="en-US" dirty="0" smtClean="0"/>
            <a:t>批判取向</a:t>
          </a:r>
          <a:endParaRPr lang="zh-CN" altLang="en-US" dirty="0"/>
        </a:p>
      </dgm:t>
    </dgm:pt>
    <dgm:pt modelId="{BF237E40-62AB-47F6-B94B-B2677671F19B}" type="parTrans" cxnId="{648A5AE6-6C66-4C79-8C88-05E680FAEC63}">
      <dgm:prSet/>
      <dgm:spPr/>
      <dgm:t>
        <a:bodyPr/>
        <a:lstStyle/>
        <a:p>
          <a:endParaRPr lang="zh-CN" altLang="en-US"/>
        </a:p>
      </dgm:t>
    </dgm:pt>
    <dgm:pt modelId="{9899D6DC-9077-46D4-8369-6DEB055DDD64}" type="sibTrans" cxnId="{648A5AE6-6C66-4C79-8C88-05E680FAEC63}">
      <dgm:prSet/>
      <dgm:spPr/>
      <dgm:t>
        <a:bodyPr/>
        <a:lstStyle/>
        <a:p>
          <a:endParaRPr lang="zh-CN" altLang="en-US"/>
        </a:p>
      </dgm:t>
    </dgm:pt>
    <dgm:pt modelId="{A64C4328-469E-4658-9F38-84B270031649}">
      <dgm:prSet phldrT="[文本]"/>
      <dgm:spPr/>
      <dgm:t>
        <a:bodyPr/>
        <a:lstStyle/>
        <a:p>
          <a:r>
            <a:rPr lang="zh-CN" altLang="en-US" dirty="0" smtClean="0"/>
            <a:t>反思对象由教师的自我拓展到教师所处的整个关系脉络</a:t>
          </a:r>
          <a:endParaRPr lang="zh-CN" altLang="en-US" dirty="0"/>
        </a:p>
      </dgm:t>
    </dgm:pt>
    <dgm:pt modelId="{EF364E54-FDA6-4030-8ADC-633DAAC7BDDC}" type="parTrans" cxnId="{7AC24C38-C022-439A-9160-FECCB976755D}">
      <dgm:prSet/>
      <dgm:spPr/>
      <dgm:t>
        <a:bodyPr/>
        <a:lstStyle/>
        <a:p>
          <a:endParaRPr lang="zh-CN" altLang="en-US"/>
        </a:p>
      </dgm:t>
    </dgm:pt>
    <dgm:pt modelId="{F3C74C1E-FACC-4270-B85E-2D26D430EDCF}" type="sibTrans" cxnId="{7AC24C38-C022-439A-9160-FECCB976755D}">
      <dgm:prSet/>
      <dgm:spPr/>
      <dgm:t>
        <a:bodyPr/>
        <a:lstStyle/>
        <a:p>
          <a:endParaRPr lang="zh-CN" altLang="en-US"/>
        </a:p>
      </dgm:t>
    </dgm:pt>
    <dgm:pt modelId="{D481C85C-E169-4F44-9215-BEEC9BE893C5}">
      <dgm:prSet phldrT="[文本]"/>
      <dgm:spPr/>
      <dgm:t>
        <a:bodyPr/>
        <a:lstStyle/>
        <a:p>
          <a:r>
            <a:rPr lang="zh-CN" altLang="en-US" dirty="0" smtClean="0"/>
            <a:t>教师专业发展是囊括整个教师发展生态环境在内的系统变革</a:t>
          </a:r>
          <a:endParaRPr lang="zh-CN" altLang="en-US" dirty="0"/>
        </a:p>
      </dgm:t>
    </dgm:pt>
    <dgm:pt modelId="{FF139E79-59FF-4CC0-9732-4296133944BE}" type="parTrans" cxnId="{34DF0EEF-06DF-491A-97C2-E8B653F8284D}">
      <dgm:prSet/>
      <dgm:spPr/>
      <dgm:t>
        <a:bodyPr/>
        <a:lstStyle/>
        <a:p>
          <a:endParaRPr lang="zh-CN" altLang="en-US"/>
        </a:p>
      </dgm:t>
    </dgm:pt>
    <dgm:pt modelId="{5D5D3498-6F18-44D5-BA66-0049FF4D707E}" type="sibTrans" cxnId="{34DF0EEF-06DF-491A-97C2-E8B653F8284D}">
      <dgm:prSet/>
      <dgm:spPr/>
      <dgm:t>
        <a:bodyPr/>
        <a:lstStyle/>
        <a:p>
          <a:endParaRPr lang="zh-CN" altLang="en-US"/>
        </a:p>
      </dgm:t>
    </dgm:pt>
    <dgm:pt modelId="{A3124335-4F32-4182-8F89-DC7A71ECB548}" type="pres">
      <dgm:prSet presAssocID="{36316ACF-4098-41BC-9C4E-4CC39C165A97}" presName="linearFlow" presStyleCnt="0">
        <dgm:presLayoutVars>
          <dgm:dir/>
          <dgm:animLvl val="lvl"/>
          <dgm:resizeHandles val="exact"/>
        </dgm:presLayoutVars>
      </dgm:prSet>
      <dgm:spPr/>
    </dgm:pt>
    <dgm:pt modelId="{8BF2976F-A6EA-412B-846D-0A67D9FADAEC}" type="pres">
      <dgm:prSet presAssocID="{8DBB85B7-2DB0-4CCA-97B6-0FDD350642AD}" presName="composite" presStyleCnt="0"/>
      <dgm:spPr/>
    </dgm:pt>
    <dgm:pt modelId="{288ACE4D-B224-43EE-AE10-1362B1FCAC45}" type="pres">
      <dgm:prSet presAssocID="{8DBB85B7-2DB0-4CCA-97B6-0FDD350642AD}" presName="parentText" presStyleLbl="alignNode1" presStyleIdx="0" presStyleCnt="3">
        <dgm:presLayoutVars>
          <dgm:chMax val="1"/>
          <dgm:bulletEnabled val="1"/>
        </dgm:presLayoutVars>
      </dgm:prSet>
      <dgm:spPr/>
      <dgm:t>
        <a:bodyPr/>
        <a:lstStyle/>
        <a:p>
          <a:endParaRPr lang="zh-CN" altLang="en-US"/>
        </a:p>
      </dgm:t>
    </dgm:pt>
    <dgm:pt modelId="{62D3C5B2-C312-4D7F-BDC1-1E2465A1B8CE}" type="pres">
      <dgm:prSet presAssocID="{8DBB85B7-2DB0-4CCA-97B6-0FDD350642AD}" presName="descendantText" presStyleLbl="alignAcc1" presStyleIdx="0" presStyleCnt="3" custLinFactNeighborY="6442">
        <dgm:presLayoutVars>
          <dgm:bulletEnabled val="1"/>
        </dgm:presLayoutVars>
      </dgm:prSet>
      <dgm:spPr/>
    </dgm:pt>
    <dgm:pt modelId="{ABF4D804-9C24-4244-8E55-79F8D7A888C9}" type="pres">
      <dgm:prSet presAssocID="{C4C46AA2-5C1A-45D8-83BF-4B35359EA6D0}" presName="sp" presStyleCnt="0"/>
      <dgm:spPr/>
    </dgm:pt>
    <dgm:pt modelId="{23A4720F-1487-4F52-8360-93A27FA1FADA}" type="pres">
      <dgm:prSet presAssocID="{11D025AE-C840-4E58-B3B6-4184BDD7FA2B}" presName="composite" presStyleCnt="0"/>
      <dgm:spPr/>
    </dgm:pt>
    <dgm:pt modelId="{1C184456-117A-460C-BE27-E7280C4E0718}" type="pres">
      <dgm:prSet presAssocID="{11D025AE-C840-4E58-B3B6-4184BDD7FA2B}" presName="parentText" presStyleLbl="alignNode1" presStyleIdx="1" presStyleCnt="3">
        <dgm:presLayoutVars>
          <dgm:chMax val="1"/>
          <dgm:bulletEnabled val="1"/>
        </dgm:presLayoutVars>
      </dgm:prSet>
      <dgm:spPr/>
    </dgm:pt>
    <dgm:pt modelId="{4F4B0CF7-5DD1-4CFE-90C7-4C24D68231B0}" type="pres">
      <dgm:prSet presAssocID="{11D025AE-C840-4E58-B3B6-4184BDD7FA2B}" presName="descendantText" presStyleLbl="alignAcc1" presStyleIdx="1" presStyleCnt="3">
        <dgm:presLayoutVars>
          <dgm:bulletEnabled val="1"/>
        </dgm:presLayoutVars>
      </dgm:prSet>
      <dgm:spPr/>
      <dgm:t>
        <a:bodyPr/>
        <a:lstStyle/>
        <a:p>
          <a:endParaRPr lang="zh-CN" altLang="en-US"/>
        </a:p>
      </dgm:t>
    </dgm:pt>
    <dgm:pt modelId="{226257B8-0408-49D3-97B1-67A10371CBE6}" type="pres">
      <dgm:prSet presAssocID="{D2370E73-0F8B-41F0-8285-53F84C43FAD2}" presName="sp" presStyleCnt="0"/>
      <dgm:spPr/>
    </dgm:pt>
    <dgm:pt modelId="{2BE47534-63AC-4D16-A52A-D0268674CBEE}" type="pres">
      <dgm:prSet presAssocID="{9A64CD55-2C44-484C-8306-FCE060F73397}" presName="composite" presStyleCnt="0"/>
      <dgm:spPr/>
    </dgm:pt>
    <dgm:pt modelId="{89351C40-6D69-421C-89AA-F5DCCD59EA91}" type="pres">
      <dgm:prSet presAssocID="{9A64CD55-2C44-484C-8306-FCE060F73397}" presName="parentText" presStyleLbl="alignNode1" presStyleIdx="2" presStyleCnt="3">
        <dgm:presLayoutVars>
          <dgm:chMax val="1"/>
          <dgm:bulletEnabled val="1"/>
        </dgm:presLayoutVars>
      </dgm:prSet>
      <dgm:spPr/>
    </dgm:pt>
    <dgm:pt modelId="{ABAE8C50-1400-4069-B167-DB04F93E5F1A}" type="pres">
      <dgm:prSet presAssocID="{9A64CD55-2C44-484C-8306-FCE060F73397}" presName="descendantText" presStyleLbl="alignAcc1" presStyleIdx="2" presStyleCnt="3">
        <dgm:presLayoutVars>
          <dgm:bulletEnabled val="1"/>
        </dgm:presLayoutVars>
      </dgm:prSet>
      <dgm:spPr/>
      <dgm:t>
        <a:bodyPr/>
        <a:lstStyle/>
        <a:p>
          <a:endParaRPr lang="zh-CN" altLang="en-US"/>
        </a:p>
      </dgm:t>
    </dgm:pt>
  </dgm:ptLst>
  <dgm:cxnLst>
    <dgm:cxn modelId="{55433788-9743-4233-9861-93B74891F040}" srcId="{36316ACF-4098-41BC-9C4E-4CC39C165A97}" destId="{11D025AE-C840-4E58-B3B6-4184BDD7FA2B}" srcOrd="1" destOrd="0" parTransId="{4F04E02B-1643-4F7B-BBF5-A24F14A45245}" sibTransId="{D2370E73-0F8B-41F0-8285-53F84C43FAD2}"/>
    <dgm:cxn modelId="{7AC24C38-C022-439A-9160-FECCB976755D}" srcId="{9A64CD55-2C44-484C-8306-FCE060F73397}" destId="{A64C4328-469E-4658-9F38-84B270031649}" srcOrd="0" destOrd="0" parTransId="{EF364E54-FDA6-4030-8ADC-633DAAC7BDDC}" sibTransId="{F3C74C1E-FACC-4270-B85E-2D26D430EDCF}"/>
    <dgm:cxn modelId="{F078DBD0-1F3F-4972-8EE0-03C120BC9553}" type="presOf" srcId="{9A64CD55-2C44-484C-8306-FCE060F73397}" destId="{89351C40-6D69-421C-89AA-F5DCCD59EA91}" srcOrd="0" destOrd="0" presId="urn:microsoft.com/office/officeart/2005/8/layout/chevron2"/>
    <dgm:cxn modelId="{A8A6E242-AAFB-434E-8EE3-F5B698275856}" srcId="{36316ACF-4098-41BC-9C4E-4CC39C165A97}" destId="{8DBB85B7-2DB0-4CCA-97B6-0FDD350642AD}" srcOrd="0" destOrd="0" parTransId="{E7E1E550-BCB0-472D-A3A6-1B37AB2D8B4E}" sibTransId="{C4C46AA2-5C1A-45D8-83BF-4B35359EA6D0}"/>
    <dgm:cxn modelId="{C956D976-01DE-430B-A40C-4A578EECDFA4}" srcId="{8DBB85B7-2DB0-4CCA-97B6-0FDD350642AD}" destId="{2E6A6FB5-03FD-4392-B978-5D1513932E76}" srcOrd="0" destOrd="0" parTransId="{32A729FE-8C98-4DE8-9A31-2915959ABD48}" sibTransId="{33BA5F5D-FF04-4038-B352-0C9F8D1304F9}"/>
    <dgm:cxn modelId="{A50353C4-4923-462D-95BA-02FB9770B200}" type="presOf" srcId="{439DE02A-3C66-459E-8515-194D01E3C8CA}" destId="{4F4B0CF7-5DD1-4CFE-90C7-4C24D68231B0}" srcOrd="0" destOrd="0" presId="urn:microsoft.com/office/officeart/2005/8/layout/chevron2"/>
    <dgm:cxn modelId="{82584CA5-3319-4422-9732-DD20FB7E3868}" type="presOf" srcId="{D481C85C-E169-4F44-9215-BEEC9BE893C5}" destId="{ABAE8C50-1400-4069-B167-DB04F93E5F1A}" srcOrd="0" destOrd="1" presId="urn:microsoft.com/office/officeart/2005/8/layout/chevron2"/>
    <dgm:cxn modelId="{648A5AE6-6C66-4C79-8C88-05E680FAEC63}" srcId="{36316ACF-4098-41BC-9C4E-4CC39C165A97}" destId="{9A64CD55-2C44-484C-8306-FCE060F73397}" srcOrd="2" destOrd="0" parTransId="{BF237E40-62AB-47F6-B94B-B2677671F19B}" sibTransId="{9899D6DC-9077-46D4-8369-6DEB055DDD64}"/>
    <dgm:cxn modelId="{816571B9-B85B-46DA-B0FE-D8AC1B8564F9}" type="presOf" srcId="{2E6A6FB5-03FD-4392-B978-5D1513932E76}" destId="{62D3C5B2-C312-4D7F-BDC1-1E2465A1B8CE}" srcOrd="0" destOrd="0" presId="urn:microsoft.com/office/officeart/2005/8/layout/chevron2"/>
    <dgm:cxn modelId="{57FB22FE-94E3-44A9-960D-8EF6BBB1DA28}" type="presOf" srcId="{11D025AE-C840-4E58-B3B6-4184BDD7FA2B}" destId="{1C184456-117A-460C-BE27-E7280C4E0718}" srcOrd="0" destOrd="0" presId="urn:microsoft.com/office/officeart/2005/8/layout/chevron2"/>
    <dgm:cxn modelId="{B231D0CB-75B0-4B83-BC35-EBA6EB65FD65}" type="presOf" srcId="{A64C4328-469E-4658-9F38-84B270031649}" destId="{ABAE8C50-1400-4069-B167-DB04F93E5F1A}" srcOrd="0" destOrd="0" presId="urn:microsoft.com/office/officeart/2005/8/layout/chevron2"/>
    <dgm:cxn modelId="{CF622647-B3AD-4884-AF14-FA55EA8DDE9F}" type="presOf" srcId="{D40D57DF-7AE8-40F0-A646-D5EAC7E562CE}" destId="{4F4B0CF7-5DD1-4CFE-90C7-4C24D68231B0}" srcOrd="0" destOrd="1" presId="urn:microsoft.com/office/officeart/2005/8/layout/chevron2"/>
    <dgm:cxn modelId="{FD6EB5A5-FAE4-4CE0-90C3-31AE62BFA523}" srcId="{8DBB85B7-2DB0-4CCA-97B6-0FDD350642AD}" destId="{857D3288-5E5E-4806-8719-285A347ADA1C}" srcOrd="1" destOrd="0" parTransId="{6DEEE700-F263-4B26-A903-608535B12A5A}" sibTransId="{D8B28AD7-4009-4591-AA87-B7B32707F84A}"/>
    <dgm:cxn modelId="{6F2B42BB-E20C-4009-936F-5E5D8156092D}" srcId="{11D025AE-C840-4E58-B3B6-4184BDD7FA2B}" destId="{439DE02A-3C66-459E-8515-194D01E3C8CA}" srcOrd="0" destOrd="0" parTransId="{917E79EA-6F7A-4457-9C60-4D4EB8C7A3BB}" sibTransId="{4BC23385-83CC-413C-8DD2-85068CD0BB4A}"/>
    <dgm:cxn modelId="{6EE45252-C00F-4EA2-AE99-7CD557607745}" type="presOf" srcId="{857D3288-5E5E-4806-8719-285A347ADA1C}" destId="{62D3C5B2-C312-4D7F-BDC1-1E2465A1B8CE}" srcOrd="0" destOrd="1" presId="urn:microsoft.com/office/officeart/2005/8/layout/chevron2"/>
    <dgm:cxn modelId="{9B026E1A-4FF6-4A8E-9ECF-09EA7DD1EC85}" type="presOf" srcId="{36316ACF-4098-41BC-9C4E-4CC39C165A97}" destId="{A3124335-4F32-4182-8F89-DC7A71ECB548}" srcOrd="0" destOrd="0" presId="urn:microsoft.com/office/officeart/2005/8/layout/chevron2"/>
    <dgm:cxn modelId="{A7473B31-C30E-40E8-AE57-83E8B8E436D9}" srcId="{11D025AE-C840-4E58-B3B6-4184BDD7FA2B}" destId="{D40D57DF-7AE8-40F0-A646-D5EAC7E562CE}" srcOrd="1" destOrd="0" parTransId="{A4363AB0-F5D7-4F25-AF23-F848D64CF5CB}" sibTransId="{696A8F0A-ABE9-4C16-9C0C-9DFC1D805C9B}"/>
    <dgm:cxn modelId="{FF71432C-540D-472E-A5A2-B94C2D5DD57D}" type="presOf" srcId="{8DBB85B7-2DB0-4CCA-97B6-0FDD350642AD}" destId="{288ACE4D-B224-43EE-AE10-1362B1FCAC45}" srcOrd="0" destOrd="0" presId="urn:microsoft.com/office/officeart/2005/8/layout/chevron2"/>
    <dgm:cxn modelId="{34DF0EEF-06DF-491A-97C2-E8B653F8284D}" srcId="{9A64CD55-2C44-484C-8306-FCE060F73397}" destId="{D481C85C-E169-4F44-9215-BEEC9BE893C5}" srcOrd="1" destOrd="0" parTransId="{FF139E79-59FF-4CC0-9732-4296133944BE}" sibTransId="{5D5D3498-6F18-44D5-BA66-0049FF4D707E}"/>
    <dgm:cxn modelId="{22F96F51-F66E-40AF-8342-86425E6A34B9}" type="presParOf" srcId="{A3124335-4F32-4182-8F89-DC7A71ECB548}" destId="{8BF2976F-A6EA-412B-846D-0A67D9FADAEC}" srcOrd="0" destOrd="0" presId="urn:microsoft.com/office/officeart/2005/8/layout/chevron2"/>
    <dgm:cxn modelId="{654F9F40-10A5-463D-8859-94B7AEA7809A}" type="presParOf" srcId="{8BF2976F-A6EA-412B-846D-0A67D9FADAEC}" destId="{288ACE4D-B224-43EE-AE10-1362B1FCAC45}" srcOrd="0" destOrd="0" presId="urn:microsoft.com/office/officeart/2005/8/layout/chevron2"/>
    <dgm:cxn modelId="{BB620016-D20C-4C57-BDF2-485BC30D6EC8}" type="presParOf" srcId="{8BF2976F-A6EA-412B-846D-0A67D9FADAEC}" destId="{62D3C5B2-C312-4D7F-BDC1-1E2465A1B8CE}" srcOrd="1" destOrd="0" presId="urn:microsoft.com/office/officeart/2005/8/layout/chevron2"/>
    <dgm:cxn modelId="{305FDD60-8EBB-4E78-B640-A629F7F3825F}" type="presParOf" srcId="{A3124335-4F32-4182-8F89-DC7A71ECB548}" destId="{ABF4D804-9C24-4244-8E55-79F8D7A888C9}" srcOrd="1" destOrd="0" presId="urn:microsoft.com/office/officeart/2005/8/layout/chevron2"/>
    <dgm:cxn modelId="{3CDA54F6-AF10-4DE8-B575-41E813CA76A6}" type="presParOf" srcId="{A3124335-4F32-4182-8F89-DC7A71ECB548}" destId="{23A4720F-1487-4F52-8360-93A27FA1FADA}" srcOrd="2" destOrd="0" presId="urn:microsoft.com/office/officeart/2005/8/layout/chevron2"/>
    <dgm:cxn modelId="{587EF739-791B-4A69-8711-853FAEFA341F}" type="presParOf" srcId="{23A4720F-1487-4F52-8360-93A27FA1FADA}" destId="{1C184456-117A-460C-BE27-E7280C4E0718}" srcOrd="0" destOrd="0" presId="urn:microsoft.com/office/officeart/2005/8/layout/chevron2"/>
    <dgm:cxn modelId="{9CE68AB5-A984-4523-9DD0-7C3142904684}" type="presParOf" srcId="{23A4720F-1487-4F52-8360-93A27FA1FADA}" destId="{4F4B0CF7-5DD1-4CFE-90C7-4C24D68231B0}" srcOrd="1" destOrd="0" presId="urn:microsoft.com/office/officeart/2005/8/layout/chevron2"/>
    <dgm:cxn modelId="{2C9178A7-6732-464F-B727-F81B2B030DE7}" type="presParOf" srcId="{A3124335-4F32-4182-8F89-DC7A71ECB548}" destId="{226257B8-0408-49D3-97B1-67A10371CBE6}" srcOrd="3" destOrd="0" presId="urn:microsoft.com/office/officeart/2005/8/layout/chevron2"/>
    <dgm:cxn modelId="{6A18D5B8-63AA-4DF6-92D5-CA665608AB2B}" type="presParOf" srcId="{A3124335-4F32-4182-8F89-DC7A71ECB548}" destId="{2BE47534-63AC-4D16-A52A-D0268674CBEE}" srcOrd="4" destOrd="0" presId="urn:microsoft.com/office/officeart/2005/8/layout/chevron2"/>
    <dgm:cxn modelId="{055F210F-4B91-4C62-93AD-E4A56E0C58F5}" type="presParOf" srcId="{2BE47534-63AC-4D16-A52A-D0268674CBEE}" destId="{89351C40-6D69-421C-89AA-F5DCCD59EA91}" srcOrd="0" destOrd="0" presId="urn:microsoft.com/office/officeart/2005/8/layout/chevron2"/>
    <dgm:cxn modelId="{5301C288-E080-4F7E-A609-BA5A5ECFCE97}" type="presParOf" srcId="{2BE47534-63AC-4D16-A52A-D0268674CBEE}" destId="{ABAE8C50-1400-4069-B167-DB04F93E5F1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EBA3F-12B2-469B-95A7-62CC5A05F751}">
      <dsp:nvSpPr>
        <dsp:cNvPr id="0" name=""/>
        <dsp:cNvSpPr/>
      </dsp:nvSpPr>
      <dsp:spPr>
        <a:xfrm>
          <a:off x="2706" y="1333685"/>
          <a:ext cx="2638536" cy="9504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lvl="0" algn="ctr" defTabSz="1466850">
            <a:lnSpc>
              <a:spcPct val="90000"/>
            </a:lnSpc>
            <a:spcBef>
              <a:spcPct val="0"/>
            </a:spcBef>
            <a:spcAft>
              <a:spcPct val="35000"/>
            </a:spcAft>
          </a:pPr>
          <a:r>
            <a:rPr lang="zh-CN" altLang="en-US" sz="3300" kern="1200" dirty="0" smtClean="0"/>
            <a:t>课程的知识</a:t>
          </a:r>
          <a:endParaRPr lang="zh-CN" altLang="en-US" sz="3300" kern="1200" dirty="0"/>
        </a:p>
      </dsp:txBody>
      <dsp:txXfrm>
        <a:off x="2706" y="1333685"/>
        <a:ext cx="2638536" cy="950400"/>
      </dsp:txXfrm>
    </dsp:sp>
    <dsp:sp modelId="{DFAA6655-EDB8-4E31-AFD6-6657E41621A1}">
      <dsp:nvSpPr>
        <dsp:cNvPr id="0" name=""/>
        <dsp:cNvSpPr/>
      </dsp:nvSpPr>
      <dsp:spPr>
        <a:xfrm>
          <a:off x="2706" y="2284085"/>
          <a:ext cx="2638536" cy="3079890"/>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CN" altLang="en-US" sz="2400" b="1" kern="1200" smtClean="0"/>
            <a:t>内容全面</a:t>
          </a:r>
          <a:r>
            <a:rPr lang="en-US" altLang="zh-CN" sz="2400" b="1" kern="1200" smtClean="0"/>
            <a:t>,</a:t>
          </a:r>
          <a:r>
            <a:rPr lang="zh-CN" altLang="en-US" sz="2400" b="1" kern="1200" smtClean="0"/>
            <a:t>丰富</a:t>
          </a:r>
          <a:r>
            <a:rPr lang="en-US" altLang="zh-CN" sz="2400" b="1" kern="1200" smtClean="0"/>
            <a:t>,</a:t>
          </a:r>
          <a:r>
            <a:rPr lang="zh-CN" altLang="en-US" sz="2400" b="1" kern="1200" smtClean="0"/>
            <a:t>前沿</a:t>
          </a:r>
          <a:endParaRPr lang="zh-CN" altLang="en-US" sz="2400" kern="1200" dirty="0"/>
        </a:p>
        <a:p>
          <a:pPr marL="228600" lvl="1" indent="-228600" algn="l" defTabSz="1066800">
            <a:lnSpc>
              <a:spcPct val="90000"/>
            </a:lnSpc>
            <a:spcBef>
              <a:spcPct val="0"/>
            </a:spcBef>
            <a:spcAft>
              <a:spcPct val="15000"/>
            </a:spcAft>
            <a:buChar char="••"/>
          </a:pPr>
          <a:r>
            <a:rPr lang="zh-CN" altLang="en-US" sz="2400" b="1" kern="1200" smtClean="0"/>
            <a:t>理论联系实际</a:t>
          </a:r>
          <a:endParaRPr lang="en-US" altLang="zh-CN" sz="2400" b="1" kern="1200" dirty="0" smtClean="0"/>
        </a:p>
        <a:p>
          <a:pPr marL="228600" lvl="1" indent="-228600" algn="l" defTabSz="1066800">
            <a:lnSpc>
              <a:spcPct val="90000"/>
            </a:lnSpc>
            <a:spcBef>
              <a:spcPct val="0"/>
            </a:spcBef>
            <a:spcAft>
              <a:spcPct val="15000"/>
            </a:spcAft>
            <a:buChar char="••"/>
          </a:pPr>
          <a:r>
            <a:rPr lang="zh-CN" altLang="en-US" sz="2400" b="1" kern="1200" dirty="0" smtClean="0"/>
            <a:t>对内容的深刻理解</a:t>
          </a:r>
          <a:endParaRPr lang="en-US" altLang="zh-CN" sz="2400" b="1" kern="1200" dirty="0" smtClean="0"/>
        </a:p>
        <a:p>
          <a:pPr marL="228600" lvl="1" indent="-228600" algn="l" defTabSz="1066800">
            <a:lnSpc>
              <a:spcPct val="90000"/>
            </a:lnSpc>
            <a:spcBef>
              <a:spcPct val="0"/>
            </a:spcBef>
            <a:spcAft>
              <a:spcPct val="15000"/>
            </a:spcAft>
            <a:buChar char="••"/>
          </a:pPr>
          <a:r>
            <a:rPr lang="zh-CN" altLang="en-US" sz="2400" b="1" kern="1200" dirty="0" smtClean="0"/>
            <a:t>知识面广</a:t>
          </a:r>
          <a:r>
            <a:rPr lang="en-US" altLang="zh-CN" sz="2400" b="1" kern="1200" dirty="0" smtClean="0"/>
            <a:t>,</a:t>
          </a:r>
          <a:r>
            <a:rPr lang="zh-CN" altLang="en-US" sz="2400" b="1" kern="1200" dirty="0" smtClean="0"/>
            <a:t>有学术深度</a:t>
          </a:r>
          <a:endParaRPr lang="en-US" altLang="zh-CN" sz="2400" b="1" kern="1200" dirty="0" smtClean="0"/>
        </a:p>
      </dsp:txBody>
      <dsp:txXfrm>
        <a:off x="2706" y="2284085"/>
        <a:ext cx="2638536" cy="3079890"/>
      </dsp:txXfrm>
    </dsp:sp>
    <dsp:sp modelId="{24F5FE09-4EE8-4000-885C-3BE89FB64AF2}">
      <dsp:nvSpPr>
        <dsp:cNvPr id="0" name=""/>
        <dsp:cNvSpPr/>
      </dsp:nvSpPr>
      <dsp:spPr>
        <a:xfrm>
          <a:off x="3010637" y="1333685"/>
          <a:ext cx="2638536" cy="950400"/>
        </a:xfrm>
        <a:prstGeom prst="rect">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lvl="0" algn="ctr" defTabSz="1466850">
            <a:lnSpc>
              <a:spcPct val="90000"/>
            </a:lnSpc>
            <a:spcBef>
              <a:spcPct val="0"/>
            </a:spcBef>
            <a:spcAft>
              <a:spcPct val="35000"/>
            </a:spcAft>
          </a:pPr>
          <a:r>
            <a:rPr lang="zh-CN" altLang="en-US" sz="3300" kern="1200" dirty="0" smtClean="0"/>
            <a:t>教学的知识</a:t>
          </a:r>
          <a:endParaRPr lang="zh-CN" altLang="en-US" sz="3300" kern="1200" dirty="0"/>
        </a:p>
      </dsp:txBody>
      <dsp:txXfrm>
        <a:off x="3010637" y="1333685"/>
        <a:ext cx="2638536" cy="950400"/>
      </dsp:txXfrm>
    </dsp:sp>
    <dsp:sp modelId="{8D189045-F7B7-4065-98E2-6114551A37B3}">
      <dsp:nvSpPr>
        <dsp:cNvPr id="0" name=""/>
        <dsp:cNvSpPr/>
      </dsp:nvSpPr>
      <dsp:spPr>
        <a:xfrm>
          <a:off x="3010637" y="2284085"/>
          <a:ext cx="2638536" cy="3079890"/>
        </a:xfrm>
        <a:prstGeom prst="rect">
          <a:avLst/>
        </a:prstGeom>
        <a:solidFill>
          <a:schemeClr val="accent2">
            <a:tint val="40000"/>
            <a:alpha val="90000"/>
            <a:hueOff val="2512910"/>
            <a:satOff val="-2189"/>
            <a:lumOff val="-3"/>
            <a:alphaOff val="0"/>
          </a:schemeClr>
        </a:solidFill>
        <a:ln w="25400" cap="flat"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CN" altLang="en-US" sz="2400" b="1" kern="1200" smtClean="0"/>
            <a:t>启发教学</a:t>
          </a:r>
          <a:r>
            <a:rPr lang="en-US" altLang="zh-CN" sz="2400" b="1" kern="1200" smtClean="0"/>
            <a:t>,</a:t>
          </a:r>
          <a:r>
            <a:rPr lang="zh-CN" altLang="en-US" sz="2400" b="1" kern="1200" smtClean="0"/>
            <a:t>思路清晰</a:t>
          </a:r>
          <a:endParaRPr lang="zh-CN" altLang="en-US" sz="2400" kern="1200" dirty="0"/>
        </a:p>
        <a:p>
          <a:pPr marL="228600" lvl="1" indent="-228600" algn="l" defTabSz="1066800">
            <a:lnSpc>
              <a:spcPct val="90000"/>
            </a:lnSpc>
            <a:spcBef>
              <a:spcPct val="0"/>
            </a:spcBef>
            <a:spcAft>
              <a:spcPct val="15000"/>
            </a:spcAft>
            <a:buChar char="••"/>
          </a:pPr>
          <a:r>
            <a:rPr lang="zh-CN" altLang="en-US" sz="2400" b="1" kern="1200" smtClean="0"/>
            <a:t>深入浅出</a:t>
          </a:r>
          <a:endParaRPr lang="en-US" altLang="zh-CN" sz="2400" i="1" kern="1200" dirty="0" smtClean="0"/>
        </a:p>
        <a:p>
          <a:pPr marL="228600" lvl="1" indent="-228600" algn="l" defTabSz="1066800">
            <a:lnSpc>
              <a:spcPct val="90000"/>
            </a:lnSpc>
            <a:spcBef>
              <a:spcPct val="0"/>
            </a:spcBef>
            <a:spcAft>
              <a:spcPct val="15000"/>
            </a:spcAft>
            <a:buChar char="••"/>
          </a:pPr>
          <a:r>
            <a:rPr lang="zh-CN" altLang="en-US" sz="2400" b="1" kern="1200" smtClean="0"/>
            <a:t>激情</a:t>
          </a:r>
          <a:r>
            <a:rPr lang="en-US" altLang="zh-CN" sz="2400" b="1" kern="1200" smtClean="0"/>
            <a:t>+</a:t>
          </a:r>
          <a:r>
            <a:rPr lang="zh-CN" altLang="en-US" sz="2400" b="1" kern="1200" smtClean="0"/>
            <a:t> 启发</a:t>
          </a:r>
          <a:endParaRPr lang="en-US" sz="2400" i="1" kern="1200" dirty="0"/>
        </a:p>
      </dsp:txBody>
      <dsp:txXfrm>
        <a:off x="3010637" y="2284085"/>
        <a:ext cx="2638536" cy="3079890"/>
      </dsp:txXfrm>
    </dsp:sp>
    <dsp:sp modelId="{69AB8C60-4263-4A2A-A9F6-512007C5B168}">
      <dsp:nvSpPr>
        <dsp:cNvPr id="0" name=""/>
        <dsp:cNvSpPr/>
      </dsp:nvSpPr>
      <dsp:spPr>
        <a:xfrm>
          <a:off x="6018569" y="1333685"/>
          <a:ext cx="2638536" cy="950400"/>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lvl="0" algn="ctr" defTabSz="1466850">
            <a:lnSpc>
              <a:spcPct val="90000"/>
            </a:lnSpc>
            <a:spcBef>
              <a:spcPct val="0"/>
            </a:spcBef>
            <a:spcAft>
              <a:spcPct val="35000"/>
            </a:spcAft>
          </a:pPr>
          <a:r>
            <a:rPr lang="zh-CN" altLang="en-US" sz="3300" kern="1200" dirty="0" smtClean="0"/>
            <a:t>学生的知识 </a:t>
          </a:r>
          <a:endParaRPr lang="zh-CN" altLang="en-US" sz="3300" kern="1200" dirty="0"/>
        </a:p>
      </dsp:txBody>
      <dsp:txXfrm>
        <a:off x="6018569" y="1333685"/>
        <a:ext cx="2638536" cy="950400"/>
      </dsp:txXfrm>
    </dsp:sp>
    <dsp:sp modelId="{E42F4AF8-AE04-4864-82FF-8AEC450DCC9E}">
      <dsp:nvSpPr>
        <dsp:cNvPr id="0" name=""/>
        <dsp:cNvSpPr/>
      </dsp:nvSpPr>
      <dsp:spPr>
        <a:xfrm>
          <a:off x="6018569" y="2284085"/>
          <a:ext cx="2638536" cy="3079890"/>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CN" altLang="en-US" sz="2400" b="1" kern="1200" smtClean="0"/>
            <a:t>从学生角度出发</a:t>
          </a:r>
          <a:endParaRPr lang="zh-CN" altLang="en-US" sz="2400" b="1" kern="1200" dirty="0"/>
        </a:p>
        <a:p>
          <a:pPr marL="228600" lvl="1" indent="-228600" algn="l" defTabSz="1066800">
            <a:lnSpc>
              <a:spcPct val="90000"/>
            </a:lnSpc>
            <a:spcBef>
              <a:spcPct val="0"/>
            </a:spcBef>
            <a:spcAft>
              <a:spcPct val="15000"/>
            </a:spcAft>
            <a:buChar char="••"/>
          </a:pPr>
          <a:r>
            <a:rPr lang="zh-CN" altLang="en-US" sz="2400" b="1" kern="1200" smtClean="0"/>
            <a:t>因地制宜</a:t>
          </a:r>
          <a:endParaRPr lang="en-US" altLang="zh-CN" sz="2400" b="1" kern="1200" dirty="0" smtClean="0"/>
        </a:p>
        <a:p>
          <a:pPr marL="228600" lvl="1" indent="-228600" algn="l" defTabSz="1066800">
            <a:lnSpc>
              <a:spcPct val="90000"/>
            </a:lnSpc>
            <a:spcBef>
              <a:spcPct val="0"/>
            </a:spcBef>
            <a:spcAft>
              <a:spcPct val="15000"/>
            </a:spcAft>
            <a:buChar char="••"/>
          </a:pPr>
          <a:r>
            <a:rPr lang="zh-CN" altLang="en-US" sz="2400" b="1" kern="1200" smtClean="0"/>
            <a:t>听学生意见</a:t>
          </a:r>
          <a:endParaRPr lang="en-US" altLang="zh-CN" sz="2400" b="1" kern="1200" dirty="0" smtClean="0"/>
        </a:p>
      </dsp:txBody>
      <dsp:txXfrm>
        <a:off x="6018569" y="2284085"/>
        <a:ext cx="2638536" cy="3079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260FD5-9CFF-48A6-82AB-46A31E0F1EDB}">
      <dsp:nvSpPr>
        <dsp:cNvPr id="0" name=""/>
        <dsp:cNvSpPr/>
      </dsp:nvSpPr>
      <dsp:spPr>
        <a:xfrm>
          <a:off x="0" y="9071"/>
          <a:ext cx="6504384" cy="9921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zh-CN" altLang="en-US" sz="3200" kern="1200" dirty="0" smtClean="0"/>
            <a:t>教学态度</a:t>
          </a:r>
          <a:endParaRPr lang="zh-CN" altLang="en-US" sz="3200" kern="1200" dirty="0"/>
        </a:p>
      </dsp:txBody>
      <dsp:txXfrm>
        <a:off x="48433" y="57504"/>
        <a:ext cx="6407518" cy="895294"/>
      </dsp:txXfrm>
    </dsp:sp>
    <dsp:sp modelId="{55CA8971-4A4E-4FFE-BA2E-FF130A6DE7CE}">
      <dsp:nvSpPr>
        <dsp:cNvPr id="0" name=""/>
        <dsp:cNvSpPr/>
      </dsp:nvSpPr>
      <dsp:spPr>
        <a:xfrm>
          <a:off x="0" y="1001232"/>
          <a:ext cx="6504384" cy="87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514"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zh-CN" altLang="en-US" sz="2800" b="1" kern="1200" dirty="0" smtClean="0">
              <a:solidFill>
                <a:srgbClr val="0070C0"/>
              </a:solidFill>
            </a:rPr>
            <a:t>负责；投入；敬业；</a:t>
          </a:r>
          <a:r>
            <a:rPr lang="zh-CN" altLang="en-US" sz="2800" b="1" kern="1200" dirty="0" smtClean="0">
              <a:solidFill>
                <a:srgbClr val="0070C0"/>
              </a:solidFill>
            </a:rPr>
            <a:t>要求严格</a:t>
          </a:r>
          <a:r>
            <a:rPr lang="en-US" altLang="zh-CN" sz="2000" kern="1200" dirty="0" smtClean="0"/>
            <a:t>e.g. </a:t>
          </a:r>
          <a:r>
            <a:rPr lang="zh-CN" altLang="en-US" sz="2000" kern="1200" dirty="0" smtClean="0"/>
            <a:t>每天花四小时备课</a:t>
          </a:r>
          <a:endParaRPr lang="zh-CN" altLang="en-US" sz="2000" kern="1200" dirty="0"/>
        </a:p>
      </dsp:txBody>
      <dsp:txXfrm>
        <a:off x="0" y="1001232"/>
        <a:ext cx="6504384" cy="8776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2B5EC9-68B4-4356-972B-3F6884E5D70C}">
      <dsp:nvSpPr>
        <dsp:cNvPr id="0" name=""/>
        <dsp:cNvSpPr/>
      </dsp:nvSpPr>
      <dsp:spPr>
        <a:xfrm>
          <a:off x="0" y="4131"/>
          <a:ext cx="6096000" cy="67918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zh-CN" altLang="en-US" sz="2700" kern="1200" dirty="0" smtClean="0"/>
            <a:t>教学理念</a:t>
          </a:r>
          <a:endParaRPr lang="zh-CN" altLang="en-US" sz="2700" kern="1200" dirty="0"/>
        </a:p>
      </dsp:txBody>
      <dsp:txXfrm>
        <a:off x="33155" y="37286"/>
        <a:ext cx="6029690" cy="612874"/>
      </dsp:txXfrm>
    </dsp:sp>
    <dsp:sp modelId="{435EF39B-404B-4455-BA87-932BAE85CBF6}">
      <dsp:nvSpPr>
        <dsp:cNvPr id="0" name=""/>
        <dsp:cNvSpPr/>
      </dsp:nvSpPr>
      <dsp:spPr>
        <a:xfrm>
          <a:off x="0" y="683316"/>
          <a:ext cx="6096000" cy="768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3548"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zh-CN" altLang="en-US" sz="2100" kern="1200" dirty="0" smtClean="0"/>
            <a:t>学生自己学，而不是我教</a:t>
          </a:r>
          <a:endParaRPr lang="zh-CN" altLang="en-US" sz="2100" kern="1200" dirty="0"/>
        </a:p>
        <a:p>
          <a:pPr marL="228600" lvl="1" indent="-228600" algn="l" defTabSz="933450">
            <a:lnSpc>
              <a:spcPct val="90000"/>
            </a:lnSpc>
            <a:spcBef>
              <a:spcPct val="0"/>
            </a:spcBef>
            <a:spcAft>
              <a:spcPct val="20000"/>
            </a:spcAft>
            <a:buChar char="••"/>
          </a:pPr>
          <a:r>
            <a:rPr lang="zh-CN" altLang="en-US" sz="2100" kern="1200" dirty="0" smtClean="0"/>
            <a:t>经验</a:t>
          </a:r>
          <a:r>
            <a:rPr lang="en-US" altLang="zh-CN" sz="2100" kern="1200" dirty="0" smtClean="0"/>
            <a:t>+</a:t>
          </a:r>
          <a:r>
            <a:rPr lang="zh-CN" altLang="en-US" sz="2100" kern="1200" dirty="0" smtClean="0"/>
            <a:t>投入</a:t>
          </a:r>
          <a:r>
            <a:rPr lang="en-US" altLang="zh-CN" sz="2100" kern="1200" dirty="0" smtClean="0"/>
            <a:t>+</a:t>
          </a:r>
          <a:r>
            <a:rPr lang="zh-CN" altLang="en-US" sz="2100" kern="1200" dirty="0" smtClean="0"/>
            <a:t>沟通</a:t>
          </a:r>
          <a:endParaRPr lang="zh-CN" altLang="en-US" sz="2100" kern="1200" dirty="0"/>
        </a:p>
      </dsp:txBody>
      <dsp:txXfrm>
        <a:off x="0" y="683316"/>
        <a:ext cx="6096000" cy="7684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EBA3F-12B2-469B-95A7-62CC5A05F751}">
      <dsp:nvSpPr>
        <dsp:cNvPr id="0" name=""/>
        <dsp:cNvSpPr/>
      </dsp:nvSpPr>
      <dsp:spPr>
        <a:xfrm>
          <a:off x="2706" y="545699"/>
          <a:ext cx="2638536" cy="1025028"/>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zh-CN" altLang="en-US" sz="2700" b="1" kern="1200" dirty="0" smtClean="0"/>
            <a:t>改善课程内容</a:t>
          </a:r>
          <a:endParaRPr lang="zh-CN" altLang="en-US" sz="2700" b="1" kern="1200" dirty="0"/>
        </a:p>
      </dsp:txBody>
      <dsp:txXfrm>
        <a:off x="2706" y="545699"/>
        <a:ext cx="2638536" cy="1025028"/>
      </dsp:txXfrm>
    </dsp:sp>
    <dsp:sp modelId="{DFAA6655-EDB8-4E31-AFD6-6657E41621A1}">
      <dsp:nvSpPr>
        <dsp:cNvPr id="0" name=""/>
        <dsp:cNvSpPr/>
      </dsp:nvSpPr>
      <dsp:spPr>
        <a:xfrm>
          <a:off x="2706" y="1570728"/>
          <a:ext cx="2638536" cy="4581233"/>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CN" altLang="en-US" sz="2400" b="1" kern="1200" dirty="0" smtClean="0"/>
            <a:t>增加趣味性</a:t>
          </a:r>
          <a:endParaRPr lang="zh-CN" altLang="en-US" sz="2400" kern="1200" dirty="0"/>
        </a:p>
        <a:p>
          <a:pPr marL="228600" lvl="1" indent="-228600" algn="l" defTabSz="1066800">
            <a:lnSpc>
              <a:spcPct val="90000"/>
            </a:lnSpc>
            <a:spcBef>
              <a:spcPct val="0"/>
            </a:spcBef>
            <a:spcAft>
              <a:spcPct val="15000"/>
            </a:spcAft>
            <a:buChar char="••"/>
          </a:pPr>
          <a:r>
            <a:rPr lang="zh-CN" altLang="en-US" sz="2400" b="1" kern="1200" dirty="0" smtClean="0"/>
            <a:t>讲更多的案例激发学生兴趣</a:t>
          </a:r>
          <a:endParaRPr lang="en-US" altLang="zh-CN" sz="2400" b="1" kern="1200" dirty="0" smtClean="0"/>
        </a:p>
        <a:p>
          <a:pPr marL="228600" lvl="1" indent="-228600" algn="l" defTabSz="1066800">
            <a:lnSpc>
              <a:spcPct val="90000"/>
            </a:lnSpc>
            <a:spcBef>
              <a:spcPct val="0"/>
            </a:spcBef>
            <a:spcAft>
              <a:spcPct val="15000"/>
            </a:spcAft>
            <a:buChar char="••"/>
          </a:pPr>
          <a:r>
            <a:rPr lang="zh-CN" altLang="en-US" sz="2400" b="1" kern="1200" dirty="0" smtClean="0"/>
            <a:t>不断学习前沿成果</a:t>
          </a:r>
          <a:endParaRPr lang="en-US" altLang="zh-CN" sz="2400" b="1" kern="1200" dirty="0" smtClean="0"/>
        </a:p>
        <a:p>
          <a:pPr marL="228600" lvl="1" indent="-228600" algn="l" defTabSz="1066800">
            <a:lnSpc>
              <a:spcPct val="90000"/>
            </a:lnSpc>
            <a:spcBef>
              <a:spcPct val="0"/>
            </a:spcBef>
            <a:spcAft>
              <a:spcPct val="15000"/>
            </a:spcAft>
            <a:buChar char="••"/>
          </a:pPr>
          <a:r>
            <a:rPr lang="zh-CN" altLang="en-US" sz="2400" b="1" kern="1200" dirty="0" smtClean="0"/>
            <a:t>整体上驾驭整个学科知识的水平</a:t>
          </a:r>
          <a:endParaRPr lang="en-US" altLang="zh-CN" sz="2400" b="1" kern="1200" dirty="0" smtClean="0"/>
        </a:p>
      </dsp:txBody>
      <dsp:txXfrm>
        <a:off x="2706" y="1570728"/>
        <a:ext cx="2638536" cy="4581233"/>
      </dsp:txXfrm>
    </dsp:sp>
    <dsp:sp modelId="{24F5FE09-4EE8-4000-885C-3BE89FB64AF2}">
      <dsp:nvSpPr>
        <dsp:cNvPr id="0" name=""/>
        <dsp:cNvSpPr/>
      </dsp:nvSpPr>
      <dsp:spPr>
        <a:xfrm>
          <a:off x="3010637" y="545699"/>
          <a:ext cx="2638536" cy="1025028"/>
        </a:xfrm>
        <a:prstGeom prst="rect">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zh-CN" altLang="en-US" sz="2400" b="1" kern="1200" dirty="0" smtClean="0"/>
            <a:t>提升教学能力的提升</a:t>
          </a:r>
          <a:endParaRPr lang="zh-CN" altLang="en-US" sz="2400" b="1" kern="1200" dirty="0"/>
        </a:p>
      </dsp:txBody>
      <dsp:txXfrm>
        <a:off x="3010637" y="545699"/>
        <a:ext cx="2638536" cy="1025028"/>
      </dsp:txXfrm>
    </dsp:sp>
    <dsp:sp modelId="{8D189045-F7B7-4065-98E2-6114551A37B3}">
      <dsp:nvSpPr>
        <dsp:cNvPr id="0" name=""/>
        <dsp:cNvSpPr/>
      </dsp:nvSpPr>
      <dsp:spPr>
        <a:xfrm>
          <a:off x="3010637" y="1570728"/>
          <a:ext cx="2638536" cy="4581233"/>
        </a:xfrm>
        <a:prstGeom prst="rect">
          <a:avLst/>
        </a:prstGeom>
        <a:solidFill>
          <a:schemeClr val="accent2">
            <a:tint val="40000"/>
            <a:alpha val="90000"/>
            <a:hueOff val="2512910"/>
            <a:satOff val="-2189"/>
            <a:lumOff val="-3"/>
            <a:alphaOff val="0"/>
          </a:schemeClr>
        </a:solidFill>
        <a:ln w="25400" cap="flat" cmpd="sng" algn="ctr">
          <a:solidFill>
            <a:schemeClr val="accent2">
              <a:tint val="40000"/>
              <a:alpha val="90000"/>
              <a:hueOff val="2512910"/>
              <a:satOff val="-2189"/>
              <a:lumOff val="-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CN" altLang="en-US" sz="2400" b="1" kern="1200" dirty="0" smtClean="0"/>
            <a:t>语言</a:t>
          </a:r>
          <a:endParaRPr lang="zh-CN" altLang="en-US" sz="2400" kern="1200" dirty="0"/>
        </a:p>
        <a:p>
          <a:pPr marL="228600" lvl="1" indent="-228600" algn="l" defTabSz="1066800">
            <a:lnSpc>
              <a:spcPct val="90000"/>
            </a:lnSpc>
            <a:spcBef>
              <a:spcPct val="0"/>
            </a:spcBef>
            <a:spcAft>
              <a:spcPct val="15000"/>
            </a:spcAft>
            <a:buChar char="••"/>
          </a:pPr>
          <a:r>
            <a:rPr lang="zh-CN" altLang="en-US" sz="2400" b="1" kern="1200" dirty="0" smtClean="0"/>
            <a:t>表达能力</a:t>
          </a:r>
          <a:endParaRPr lang="zh-CN" altLang="en-US" sz="2400" b="1" kern="1200" dirty="0"/>
        </a:p>
        <a:p>
          <a:pPr marL="228600" lvl="1" indent="-228600" algn="l" defTabSz="1066800">
            <a:lnSpc>
              <a:spcPct val="90000"/>
            </a:lnSpc>
            <a:spcBef>
              <a:spcPct val="0"/>
            </a:spcBef>
            <a:spcAft>
              <a:spcPct val="15000"/>
            </a:spcAft>
            <a:buChar char="••"/>
          </a:pPr>
          <a:r>
            <a:rPr lang="zh-CN" altLang="en-US" sz="2400" b="1" kern="1200" dirty="0" smtClean="0"/>
            <a:t>沟通技巧</a:t>
          </a:r>
          <a:endParaRPr lang="zh-CN" altLang="en-US" sz="2400" b="1" kern="1200" dirty="0"/>
        </a:p>
        <a:p>
          <a:pPr marL="228600" lvl="1" indent="-228600" algn="l" defTabSz="1066800">
            <a:lnSpc>
              <a:spcPct val="90000"/>
            </a:lnSpc>
            <a:spcBef>
              <a:spcPct val="0"/>
            </a:spcBef>
            <a:spcAft>
              <a:spcPct val="15000"/>
            </a:spcAft>
            <a:buChar char="••"/>
          </a:pPr>
          <a:r>
            <a:rPr lang="en-US" altLang="zh-CN" sz="2400" b="1" kern="1200" dirty="0" smtClean="0"/>
            <a:t>E-learning, </a:t>
          </a:r>
          <a:r>
            <a:rPr lang="en-US" altLang="zh-CN" sz="2400" b="1" kern="1200" dirty="0" err="1" smtClean="0"/>
            <a:t>ppt</a:t>
          </a:r>
          <a:r>
            <a:rPr lang="zh-CN" altLang="en-US" sz="2400" b="1" kern="1200" dirty="0" smtClean="0"/>
            <a:t>等现代化教学手段</a:t>
          </a:r>
          <a:endParaRPr lang="zh-CN" altLang="en-US" sz="2400" b="1" kern="1200" dirty="0"/>
        </a:p>
        <a:p>
          <a:pPr marL="228600" lvl="1" indent="-228600" algn="l" defTabSz="1066800">
            <a:lnSpc>
              <a:spcPct val="90000"/>
            </a:lnSpc>
            <a:spcBef>
              <a:spcPct val="0"/>
            </a:spcBef>
            <a:spcAft>
              <a:spcPct val="15000"/>
            </a:spcAft>
            <a:buChar char="••"/>
          </a:pPr>
          <a:r>
            <a:rPr lang="zh-CN" altLang="en-US" sz="2400" b="1" kern="1200" dirty="0" smtClean="0"/>
            <a:t>尝试新的教学法，如讨论课</a:t>
          </a:r>
          <a:endParaRPr lang="zh-CN" altLang="en-US" sz="2400" b="1" kern="1200" dirty="0"/>
        </a:p>
        <a:p>
          <a:pPr marL="228600" lvl="1" indent="-228600" algn="l" defTabSz="1066800">
            <a:lnSpc>
              <a:spcPct val="90000"/>
            </a:lnSpc>
            <a:spcBef>
              <a:spcPct val="0"/>
            </a:spcBef>
            <a:spcAft>
              <a:spcPct val="15000"/>
            </a:spcAft>
            <a:buChar char="••"/>
          </a:pPr>
          <a:r>
            <a:rPr lang="zh-CN" altLang="en-US" sz="2400" b="1" kern="1200" dirty="0" smtClean="0"/>
            <a:t>用不严厉的方式让学生喜欢学习</a:t>
          </a:r>
          <a:endParaRPr lang="zh-CN" altLang="en-US" sz="2400" b="1" kern="1200" dirty="0"/>
        </a:p>
      </dsp:txBody>
      <dsp:txXfrm>
        <a:off x="3010637" y="1570728"/>
        <a:ext cx="2638536" cy="4581233"/>
      </dsp:txXfrm>
    </dsp:sp>
    <dsp:sp modelId="{69AB8C60-4263-4A2A-A9F6-512007C5B168}">
      <dsp:nvSpPr>
        <dsp:cNvPr id="0" name=""/>
        <dsp:cNvSpPr/>
      </dsp:nvSpPr>
      <dsp:spPr>
        <a:xfrm>
          <a:off x="6018569" y="545699"/>
          <a:ext cx="2638536" cy="1025028"/>
        </a:xfrm>
        <a:prstGeom prst="rect">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zh-CN" altLang="en-US" sz="2700" b="1" kern="1200" dirty="0" smtClean="0"/>
            <a:t>增进对学生的了解 </a:t>
          </a:r>
          <a:endParaRPr lang="zh-CN" altLang="en-US" sz="2700" b="1" kern="1200" dirty="0"/>
        </a:p>
      </dsp:txBody>
      <dsp:txXfrm>
        <a:off x="6018569" y="545699"/>
        <a:ext cx="2638536" cy="1025028"/>
      </dsp:txXfrm>
    </dsp:sp>
    <dsp:sp modelId="{E42F4AF8-AE04-4864-82FF-8AEC450DCC9E}">
      <dsp:nvSpPr>
        <dsp:cNvPr id="0" name=""/>
        <dsp:cNvSpPr/>
      </dsp:nvSpPr>
      <dsp:spPr>
        <a:xfrm>
          <a:off x="6018569" y="1570728"/>
          <a:ext cx="2638536" cy="4581233"/>
        </a:xfrm>
        <a:prstGeom prst="rect">
          <a:avLst/>
        </a:prstGeom>
        <a:solidFill>
          <a:schemeClr val="accent2">
            <a:tint val="40000"/>
            <a:alpha val="90000"/>
            <a:hueOff val="5025821"/>
            <a:satOff val="-4378"/>
            <a:lumOff val="-6"/>
            <a:alphaOff val="0"/>
          </a:schemeClr>
        </a:solidFill>
        <a:ln w="25400" cap="flat" cmpd="sng" algn="ctr">
          <a:solidFill>
            <a:schemeClr val="accent2">
              <a:tint val="40000"/>
              <a:alpha val="90000"/>
              <a:hueOff val="5025821"/>
              <a:satOff val="-4378"/>
              <a:lumOff val="-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CN" altLang="en-US" sz="2400" b="1" kern="1200" dirty="0" smtClean="0"/>
            <a:t>迅速了解每个学生的个性</a:t>
          </a:r>
          <a:endParaRPr lang="zh-CN" altLang="en-US" sz="2400" b="1" kern="1200" dirty="0"/>
        </a:p>
        <a:p>
          <a:pPr marL="228600" lvl="1" indent="-228600" algn="l" defTabSz="1066800">
            <a:lnSpc>
              <a:spcPct val="90000"/>
            </a:lnSpc>
            <a:spcBef>
              <a:spcPct val="0"/>
            </a:spcBef>
            <a:spcAft>
              <a:spcPct val="15000"/>
            </a:spcAft>
            <a:buChar char="••"/>
          </a:pPr>
          <a:r>
            <a:rPr lang="zh-CN" altLang="en-US" sz="2400" b="1" kern="1200" dirty="0" smtClean="0"/>
            <a:t>增加与学生的私交</a:t>
          </a:r>
          <a:endParaRPr lang="zh-CN" altLang="en-US" sz="2400" b="1" kern="1200" dirty="0"/>
        </a:p>
        <a:p>
          <a:pPr marL="228600" lvl="1" indent="-228600" algn="l" defTabSz="1066800">
            <a:lnSpc>
              <a:spcPct val="90000"/>
            </a:lnSpc>
            <a:spcBef>
              <a:spcPct val="0"/>
            </a:spcBef>
            <a:spcAft>
              <a:spcPct val="15000"/>
            </a:spcAft>
            <a:buChar char="••"/>
          </a:pPr>
          <a:r>
            <a:rPr lang="zh-CN" altLang="en-US" sz="2400" b="1" kern="1200" dirty="0" smtClean="0"/>
            <a:t>引导学生内心渴望知识</a:t>
          </a:r>
          <a:endParaRPr lang="zh-CN" altLang="en-US" sz="2400" b="1" kern="1200" dirty="0"/>
        </a:p>
      </dsp:txBody>
      <dsp:txXfrm>
        <a:off x="6018569" y="1570728"/>
        <a:ext cx="2638536" cy="45812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ACE4D-B224-43EE-AE10-1362B1FCAC45}">
      <dsp:nvSpPr>
        <dsp:cNvPr id="0" name=""/>
        <dsp:cNvSpPr/>
      </dsp:nvSpPr>
      <dsp:spPr>
        <a:xfrm rot="5400000">
          <a:off x="-249777" y="249812"/>
          <a:ext cx="1665185" cy="1165629"/>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CN" altLang="en-US" sz="2200" kern="1200" dirty="0" smtClean="0"/>
            <a:t>技术取向</a:t>
          </a:r>
          <a:endParaRPr lang="zh-CN" altLang="en-US" sz="2200" kern="1200" dirty="0"/>
        </a:p>
      </dsp:txBody>
      <dsp:txXfrm rot="-5400000">
        <a:off x="2" y="582849"/>
        <a:ext cx="1165629" cy="499556"/>
      </dsp:txXfrm>
    </dsp:sp>
    <dsp:sp modelId="{62D3C5B2-C312-4D7F-BDC1-1E2465A1B8CE}">
      <dsp:nvSpPr>
        <dsp:cNvPr id="0" name=""/>
        <dsp:cNvSpPr/>
      </dsp:nvSpPr>
      <dsp:spPr>
        <a:xfrm rot="5400000">
          <a:off x="3545849" y="-2310459"/>
          <a:ext cx="1082370" cy="5842810"/>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zh-CN" altLang="en-US" sz="1700" kern="1200" dirty="0" smtClean="0"/>
            <a:t>教师发展是知识与技能的发展</a:t>
          </a:r>
          <a:endParaRPr lang="zh-CN" altLang="en-US" sz="1700" kern="1200" dirty="0"/>
        </a:p>
        <a:p>
          <a:pPr marL="171450" lvl="1" indent="-171450" algn="l" defTabSz="755650">
            <a:lnSpc>
              <a:spcPct val="90000"/>
            </a:lnSpc>
            <a:spcBef>
              <a:spcPct val="0"/>
            </a:spcBef>
            <a:spcAft>
              <a:spcPct val="15000"/>
            </a:spcAft>
            <a:buChar char="••"/>
          </a:pPr>
          <a:r>
            <a:rPr lang="zh-CN" altLang="en-US" sz="1700" kern="1200" dirty="0" smtClean="0"/>
            <a:t>教师即技师</a:t>
          </a:r>
          <a:endParaRPr lang="zh-CN" altLang="en-US" sz="1700" kern="1200" dirty="0"/>
        </a:p>
      </dsp:txBody>
      <dsp:txXfrm rot="-5400000">
        <a:off x="1165630" y="122597"/>
        <a:ext cx="5789973" cy="976696"/>
      </dsp:txXfrm>
    </dsp:sp>
    <dsp:sp modelId="{1C184456-117A-460C-BE27-E7280C4E0718}">
      <dsp:nvSpPr>
        <dsp:cNvPr id="0" name=""/>
        <dsp:cNvSpPr/>
      </dsp:nvSpPr>
      <dsp:spPr>
        <a:xfrm rot="5400000">
          <a:off x="-249777" y="1721441"/>
          <a:ext cx="1665185" cy="1165629"/>
        </a:xfrm>
        <a:prstGeom prst="chevron">
          <a:avLst/>
        </a:prstGeom>
        <a:solidFill>
          <a:schemeClr val="accent2">
            <a:hueOff val="2340759"/>
            <a:satOff val="-2919"/>
            <a:lumOff val="686"/>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CN" altLang="en-US" sz="2200" kern="1200" dirty="0" smtClean="0"/>
            <a:t>反思取向</a:t>
          </a:r>
          <a:endParaRPr lang="zh-CN" altLang="en-US" sz="2200" kern="1200" dirty="0"/>
        </a:p>
      </dsp:txBody>
      <dsp:txXfrm rot="-5400000">
        <a:off x="2" y="2054478"/>
        <a:ext cx="1165629" cy="499556"/>
      </dsp:txXfrm>
    </dsp:sp>
    <dsp:sp modelId="{4F4B0CF7-5DD1-4CFE-90C7-4C24D68231B0}">
      <dsp:nvSpPr>
        <dsp:cNvPr id="0" name=""/>
        <dsp:cNvSpPr/>
      </dsp:nvSpPr>
      <dsp:spPr>
        <a:xfrm rot="5400000">
          <a:off x="3545849" y="-908556"/>
          <a:ext cx="1082370" cy="5842810"/>
        </a:xfrm>
        <a:prstGeom prst="round2SameRect">
          <a:avLst/>
        </a:prstGeom>
        <a:solidFill>
          <a:schemeClr val="lt1">
            <a:alpha val="90000"/>
            <a:hueOff val="0"/>
            <a:satOff val="0"/>
            <a:lumOff val="0"/>
            <a:alphaOff val="0"/>
          </a:schemeClr>
        </a:solidFill>
        <a:ln w="25400" cap="flat" cmpd="sng" algn="ctr">
          <a:solidFill>
            <a:schemeClr val="accent2">
              <a:hueOff val="2340759"/>
              <a:satOff val="-2919"/>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zh-CN" altLang="en-US" sz="1700" kern="1200" dirty="0" smtClean="0"/>
            <a:t>由关注外部知识与技能转向对教师自身的省察</a:t>
          </a:r>
          <a:endParaRPr lang="zh-CN" altLang="en-US" sz="1700" kern="1200" dirty="0"/>
        </a:p>
        <a:p>
          <a:pPr marL="171450" lvl="1" indent="-171450" algn="l" defTabSz="755650">
            <a:lnSpc>
              <a:spcPct val="90000"/>
            </a:lnSpc>
            <a:spcBef>
              <a:spcPct val="0"/>
            </a:spcBef>
            <a:spcAft>
              <a:spcPct val="15000"/>
            </a:spcAft>
            <a:buChar char="••"/>
          </a:pPr>
          <a:r>
            <a:rPr lang="zh-CN" altLang="en-US" sz="1700" kern="1200" dirty="0" smtClean="0"/>
            <a:t>对教师这个‘人’的关注超过对教学这个‘活动’的关注</a:t>
          </a:r>
          <a:endParaRPr lang="zh-CN" altLang="en-US" sz="1700" kern="1200" dirty="0"/>
        </a:p>
      </dsp:txBody>
      <dsp:txXfrm rot="-5400000">
        <a:off x="1165630" y="1524500"/>
        <a:ext cx="5789973" cy="976696"/>
      </dsp:txXfrm>
    </dsp:sp>
    <dsp:sp modelId="{89351C40-6D69-421C-89AA-F5DCCD59EA91}">
      <dsp:nvSpPr>
        <dsp:cNvPr id="0" name=""/>
        <dsp:cNvSpPr/>
      </dsp:nvSpPr>
      <dsp:spPr>
        <a:xfrm rot="5400000">
          <a:off x="-249777" y="3193070"/>
          <a:ext cx="1665185" cy="1165629"/>
        </a:xfrm>
        <a:prstGeom prst="chevron">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zh-CN" altLang="en-US" sz="2200" kern="1200" dirty="0" smtClean="0"/>
            <a:t>批判取向</a:t>
          </a:r>
          <a:endParaRPr lang="zh-CN" altLang="en-US" sz="2200" kern="1200" dirty="0"/>
        </a:p>
      </dsp:txBody>
      <dsp:txXfrm rot="-5400000">
        <a:off x="2" y="3526107"/>
        <a:ext cx="1165629" cy="499556"/>
      </dsp:txXfrm>
    </dsp:sp>
    <dsp:sp modelId="{ABAE8C50-1400-4069-B167-DB04F93E5F1A}">
      <dsp:nvSpPr>
        <dsp:cNvPr id="0" name=""/>
        <dsp:cNvSpPr/>
      </dsp:nvSpPr>
      <dsp:spPr>
        <a:xfrm rot="5400000">
          <a:off x="3545849" y="563072"/>
          <a:ext cx="1082370" cy="5842810"/>
        </a:xfrm>
        <a:prstGeom prst="round2Same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zh-CN" altLang="en-US" sz="1700" kern="1200" dirty="0" smtClean="0"/>
            <a:t>反思对象由教师的自我拓展到教师所处的整个关系脉络</a:t>
          </a:r>
          <a:endParaRPr lang="zh-CN" altLang="en-US" sz="1700" kern="1200" dirty="0"/>
        </a:p>
        <a:p>
          <a:pPr marL="171450" lvl="1" indent="-171450" algn="l" defTabSz="755650">
            <a:lnSpc>
              <a:spcPct val="90000"/>
            </a:lnSpc>
            <a:spcBef>
              <a:spcPct val="0"/>
            </a:spcBef>
            <a:spcAft>
              <a:spcPct val="15000"/>
            </a:spcAft>
            <a:buChar char="••"/>
          </a:pPr>
          <a:r>
            <a:rPr lang="zh-CN" altLang="en-US" sz="1700" kern="1200" dirty="0" smtClean="0"/>
            <a:t>教师专业发展是囊括整个教师发展生态环境在内的系统变革</a:t>
          </a:r>
          <a:endParaRPr lang="zh-CN" altLang="en-US" sz="1700" kern="1200" dirty="0"/>
        </a:p>
      </dsp:txBody>
      <dsp:txXfrm rot="-5400000">
        <a:off x="1165630" y="2996129"/>
        <a:ext cx="5789973" cy="97669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07D248-1587-4D8C-9AEE-8CBCB7FBB8F3}" type="datetimeFigureOut">
              <a:rPr lang="zh-CN" altLang="en-US" smtClean="0"/>
              <a:t>2012/4/28</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8E0F8-8932-4B9F-8246-EBC3B1F78616}" type="slidenum">
              <a:rPr lang="zh-CN" altLang="en-US" smtClean="0"/>
              <a:t>‹#›</a:t>
            </a:fld>
            <a:endParaRPr lang="zh-CN" altLang="en-US"/>
          </a:p>
        </p:txBody>
      </p:sp>
    </p:spTree>
    <p:extLst>
      <p:ext uri="{BB962C8B-B14F-4D97-AF65-F5344CB8AC3E}">
        <p14:creationId xmlns:p14="http://schemas.microsoft.com/office/powerpoint/2010/main" val="45857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E61BFB-1EE9-47B2-9EC1-ED3346346BC5}" type="slidenum">
              <a:rPr lang="zh-CN" altLang="en-US" smtClean="0">
                <a:solidFill>
                  <a:prstClr val="black"/>
                </a:solidFill>
              </a:rPr>
              <a:pPr/>
              <a:t>3</a:t>
            </a:fld>
            <a:endParaRPr lang="zh-CN" altLang="en-US">
              <a:solidFill>
                <a:prstClr val="black"/>
              </a:solidFill>
            </a:endParaRPr>
          </a:p>
        </p:txBody>
      </p:sp>
    </p:spTree>
    <p:extLst>
      <p:ext uri="{BB962C8B-B14F-4D97-AF65-F5344CB8AC3E}">
        <p14:creationId xmlns:p14="http://schemas.microsoft.com/office/powerpoint/2010/main" val="21202740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E61BFB-1EE9-47B2-9EC1-ED3346346BC5}" type="slidenum">
              <a:rPr lang="zh-CN" altLang="en-US">
                <a:solidFill>
                  <a:prstClr val="black"/>
                </a:solidFill>
              </a:rPr>
              <a:pPr/>
              <a:t>17</a:t>
            </a:fld>
            <a:endParaRPr lang="zh-CN" altLang="en-US">
              <a:solidFill>
                <a:prstClr val="black"/>
              </a:solidFill>
            </a:endParaRPr>
          </a:p>
        </p:txBody>
      </p:sp>
    </p:spTree>
    <p:extLst>
      <p:ext uri="{BB962C8B-B14F-4D97-AF65-F5344CB8AC3E}">
        <p14:creationId xmlns:p14="http://schemas.microsoft.com/office/powerpoint/2010/main" val="2120274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E61BFB-1EE9-47B2-9EC1-ED3346346BC5}" type="slidenum">
              <a:rPr lang="zh-CN" altLang="en-US">
                <a:solidFill>
                  <a:prstClr val="black"/>
                </a:solidFill>
              </a:rPr>
              <a:pPr/>
              <a:t>18</a:t>
            </a:fld>
            <a:endParaRPr lang="zh-CN" altLang="en-US">
              <a:solidFill>
                <a:prstClr val="black"/>
              </a:solidFill>
            </a:endParaRPr>
          </a:p>
        </p:txBody>
      </p:sp>
    </p:spTree>
    <p:extLst>
      <p:ext uri="{BB962C8B-B14F-4D97-AF65-F5344CB8AC3E}">
        <p14:creationId xmlns:p14="http://schemas.microsoft.com/office/powerpoint/2010/main" val="21202740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E61BFB-1EE9-47B2-9EC1-ED3346346BC5}" type="slidenum">
              <a:rPr lang="zh-CN" altLang="en-US" smtClean="0">
                <a:solidFill>
                  <a:prstClr val="black"/>
                </a:solidFill>
              </a:rPr>
              <a:pPr/>
              <a:t>19</a:t>
            </a:fld>
            <a:endParaRPr lang="zh-CN" altLang="en-US">
              <a:solidFill>
                <a:prstClr val="black"/>
              </a:solidFill>
            </a:endParaRPr>
          </a:p>
        </p:txBody>
      </p:sp>
    </p:spTree>
    <p:extLst>
      <p:ext uri="{BB962C8B-B14F-4D97-AF65-F5344CB8AC3E}">
        <p14:creationId xmlns:p14="http://schemas.microsoft.com/office/powerpoint/2010/main" val="1051951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E61BFB-1EE9-47B2-9EC1-ED3346346BC5}" type="slidenum">
              <a:rPr lang="zh-CN" altLang="en-US" smtClean="0">
                <a:solidFill>
                  <a:prstClr val="black"/>
                </a:solidFill>
              </a:rPr>
              <a:pPr/>
              <a:t>5</a:t>
            </a:fld>
            <a:endParaRPr lang="zh-CN" altLang="en-US">
              <a:solidFill>
                <a:prstClr val="black"/>
              </a:solidFill>
            </a:endParaRPr>
          </a:p>
        </p:txBody>
      </p:sp>
    </p:spTree>
    <p:extLst>
      <p:ext uri="{BB962C8B-B14F-4D97-AF65-F5344CB8AC3E}">
        <p14:creationId xmlns:p14="http://schemas.microsoft.com/office/powerpoint/2010/main" val="2120274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E61BFB-1EE9-47B2-9EC1-ED3346346BC5}" type="slidenum">
              <a:rPr lang="zh-CN" altLang="en-US">
                <a:solidFill>
                  <a:prstClr val="black"/>
                </a:solidFill>
              </a:rPr>
              <a:pPr/>
              <a:t>6</a:t>
            </a:fld>
            <a:endParaRPr lang="zh-CN" altLang="en-US">
              <a:solidFill>
                <a:prstClr val="black"/>
              </a:solidFill>
            </a:endParaRPr>
          </a:p>
        </p:txBody>
      </p:sp>
    </p:spTree>
    <p:extLst>
      <p:ext uri="{BB962C8B-B14F-4D97-AF65-F5344CB8AC3E}">
        <p14:creationId xmlns:p14="http://schemas.microsoft.com/office/powerpoint/2010/main" val="2120274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E61BFB-1EE9-47B2-9EC1-ED3346346BC5}" type="slidenum">
              <a:rPr lang="zh-CN" altLang="en-US" smtClean="0">
                <a:solidFill>
                  <a:prstClr val="black"/>
                </a:solidFill>
              </a:rPr>
              <a:pPr/>
              <a:t>8</a:t>
            </a:fld>
            <a:endParaRPr lang="zh-CN" altLang="en-US">
              <a:solidFill>
                <a:prstClr val="black"/>
              </a:solidFill>
            </a:endParaRPr>
          </a:p>
        </p:txBody>
      </p:sp>
    </p:spTree>
    <p:extLst>
      <p:ext uri="{BB962C8B-B14F-4D97-AF65-F5344CB8AC3E}">
        <p14:creationId xmlns:p14="http://schemas.microsoft.com/office/powerpoint/2010/main" val="2120274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E61BFB-1EE9-47B2-9EC1-ED3346346BC5}" type="slidenum">
              <a:rPr lang="zh-CN" altLang="en-US" smtClean="0">
                <a:solidFill>
                  <a:prstClr val="black"/>
                </a:solidFill>
              </a:rPr>
              <a:pPr/>
              <a:t>9</a:t>
            </a:fld>
            <a:endParaRPr lang="zh-CN" altLang="en-US">
              <a:solidFill>
                <a:prstClr val="black"/>
              </a:solidFill>
            </a:endParaRPr>
          </a:p>
        </p:txBody>
      </p:sp>
    </p:spTree>
    <p:extLst>
      <p:ext uri="{BB962C8B-B14F-4D97-AF65-F5344CB8AC3E}">
        <p14:creationId xmlns:p14="http://schemas.microsoft.com/office/powerpoint/2010/main" val="2120274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E61BFB-1EE9-47B2-9EC1-ED3346346BC5}" type="slidenum">
              <a:rPr lang="zh-CN" altLang="en-US" smtClean="0">
                <a:solidFill>
                  <a:prstClr val="black"/>
                </a:solidFill>
              </a:rPr>
              <a:pPr/>
              <a:t>10</a:t>
            </a:fld>
            <a:endParaRPr lang="zh-CN" altLang="en-US">
              <a:solidFill>
                <a:prstClr val="black"/>
              </a:solidFill>
            </a:endParaRPr>
          </a:p>
        </p:txBody>
      </p:sp>
    </p:spTree>
    <p:extLst>
      <p:ext uri="{BB962C8B-B14F-4D97-AF65-F5344CB8AC3E}">
        <p14:creationId xmlns:p14="http://schemas.microsoft.com/office/powerpoint/2010/main" val="2120274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E61BFB-1EE9-47B2-9EC1-ED3346346BC5}" type="slidenum">
              <a:rPr lang="zh-CN" altLang="en-US" smtClean="0">
                <a:solidFill>
                  <a:prstClr val="black"/>
                </a:solidFill>
              </a:rPr>
              <a:pPr/>
              <a:t>11</a:t>
            </a:fld>
            <a:endParaRPr lang="zh-CN" altLang="en-US">
              <a:solidFill>
                <a:prstClr val="black"/>
              </a:solidFill>
            </a:endParaRPr>
          </a:p>
        </p:txBody>
      </p:sp>
    </p:spTree>
    <p:extLst>
      <p:ext uri="{BB962C8B-B14F-4D97-AF65-F5344CB8AC3E}">
        <p14:creationId xmlns:p14="http://schemas.microsoft.com/office/powerpoint/2010/main" val="2120274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E61BFB-1EE9-47B2-9EC1-ED3346346BC5}" type="slidenum">
              <a:rPr lang="zh-CN" altLang="en-US">
                <a:solidFill>
                  <a:prstClr val="black"/>
                </a:solidFill>
              </a:rPr>
              <a:pPr/>
              <a:t>12</a:t>
            </a:fld>
            <a:endParaRPr lang="zh-CN" altLang="en-US">
              <a:solidFill>
                <a:prstClr val="black"/>
              </a:solidFill>
            </a:endParaRPr>
          </a:p>
        </p:txBody>
      </p:sp>
    </p:spTree>
    <p:extLst>
      <p:ext uri="{BB962C8B-B14F-4D97-AF65-F5344CB8AC3E}">
        <p14:creationId xmlns:p14="http://schemas.microsoft.com/office/powerpoint/2010/main" val="2120274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E61BFB-1EE9-47B2-9EC1-ED3346346BC5}" type="slidenum">
              <a:rPr lang="zh-CN" altLang="en-US">
                <a:solidFill>
                  <a:prstClr val="black"/>
                </a:solidFill>
              </a:rPr>
              <a:pPr/>
              <a:t>16</a:t>
            </a:fld>
            <a:endParaRPr lang="zh-CN" altLang="en-US">
              <a:solidFill>
                <a:prstClr val="black"/>
              </a:solidFill>
            </a:endParaRPr>
          </a:p>
        </p:txBody>
      </p:sp>
    </p:spTree>
    <p:extLst>
      <p:ext uri="{BB962C8B-B14F-4D97-AF65-F5344CB8AC3E}">
        <p14:creationId xmlns:p14="http://schemas.microsoft.com/office/powerpoint/2010/main" val="2120274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B5ED91F5-9096-47C6-8784-3EF5BD925D03}" type="datetimeFigureOut">
              <a:rPr lang="en-GB"/>
              <a:pPr/>
              <a:t>28/04/2012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86C58B6-05EF-4A6D-8FF7-B26BAF94FA41}" type="slidenum">
              <a:rPr lang="en-GB"/>
              <a:pPr/>
              <a:t>‹#›</a:t>
            </a:fld>
            <a:endParaRPr lang="en-GB"/>
          </a:p>
        </p:txBody>
      </p:sp>
    </p:spTree>
    <p:extLst>
      <p:ext uri="{BB962C8B-B14F-4D97-AF65-F5344CB8AC3E}">
        <p14:creationId xmlns:p14="http://schemas.microsoft.com/office/powerpoint/2010/main" val="3964643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09335F86-3607-4648-BE9E-A854539C8A8B}" type="datetimeFigureOut">
              <a:rPr lang="en-GB"/>
              <a:pPr/>
              <a:t>28/04/2012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8EF7716-7EFD-4B41-9583-0C45564210C0}" type="slidenum">
              <a:rPr lang="en-GB"/>
              <a:pPr/>
              <a:t>‹#›</a:t>
            </a:fld>
            <a:endParaRPr lang="en-GB"/>
          </a:p>
        </p:txBody>
      </p:sp>
    </p:spTree>
    <p:extLst>
      <p:ext uri="{BB962C8B-B14F-4D97-AF65-F5344CB8AC3E}">
        <p14:creationId xmlns:p14="http://schemas.microsoft.com/office/powerpoint/2010/main" val="1693734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4A94D1E9-B4D1-4508-834D-99E9478FED25}" type="datetimeFigureOut">
              <a:rPr lang="en-GB"/>
              <a:pPr/>
              <a:t>28/04/2012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9B6C644-1504-441B-A5C5-C0AE7F462837}" type="slidenum">
              <a:rPr lang="en-GB"/>
              <a:pPr/>
              <a:t>‹#›</a:t>
            </a:fld>
            <a:endParaRPr lang="en-GB"/>
          </a:p>
        </p:txBody>
      </p:sp>
    </p:spTree>
    <p:extLst>
      <p:ext uri="{BB962C8B-B14F-4D97-AF65-F5344CB8AC3E}">
        <p14:creationId xmlns:p14="http://schemas.microsoft.com/office/powerpoint/2010/main" val="15138152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370013" y="301625"/>
            <a:ext cx="7313612"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1370013" y="1827213"/>
            <a:ext cx="7313612" cy="4114800"/>
          </a:xfrm>
        </p:spPr>
        <p:txBody>
          <a:bodyPr/>
          <a:lstStyle/>
          <a:p>
            <a:endParaRPr lang="zh-CN" altLang="en-US"/>
          </a:p>
        </p:txBody>
      </p:sp>
      <p:sp>
        <p:nvSpPr>
          <p:cNvPr id="4" name="日期占位符 3"/>
          <p:cNvSpPr>
            <a:spLocks noGrp="1"/>
          </p:cNvSpPr>
          <p:nvPr>
            <p:ph type="dt" sz="half" idx="10"/>
          </p:nvPr>
        </p:nvSpPr>
        <p:spPr>
          <a:xfrm>
            <a:off x="457200" y="6248400"/>
            <a:ext cx="2667000" cy="457200"/>
          </a:xfrm>
        </p:spPr>
        <p:txBody>
          <a:bodyPr/>
          <a:lstStyle>
            <a:lvl1pPr>
              <a:defRPr/>
            </a:lvl1pPr>
          </a:lstStyle>
          <a:p>
            <a:r>
              <a:rPr lang="en-US" altLang="zh-TW"/>
              <a:t>Instructors:</a:t>
            </a:r>
            <a:br>
              <a:rPr lang="en-US" altLang="zh-TW"/>
            </a:br>
            <a:r>
              <a:rPr lang="en-US" altLang="zh-TW"/>
              <a:t>Allan WALKER, Robin CHEUNG &amp; Daniel CHAN</a:t>
            </a:r>
          </a:p>
        </p:txBody>
      </p:sp>
      <p:sp>
        <p:nvSpPr>
          <p:cNvPr id="5" name="页脚占位符 4"/>
          <p:cNvSpPr>
            <a:spLocks noGrp="1"/>
          </p:cNvSpPr>
          <p:nvPr>
            <p:ph type="ftr" sz="quarter" idx="11"/>
          </p:nvPr>
        </p:nvSpPr>
        <p:spPr>
          <a:xfrm>
            <a:off x="3124200" y="6248400"/>
            <a:ext cx="2895600" cy="457200"/>
          </a:xfrm>
        </p:spPr>
        <p:txBody>
          <a:bodyPr/>
          <a:lstStyle>
            <a:lvl1pPr>
              <a:defRPr/>
            </a:lvl1pPr>
          </a:lstStyle>
          <a:p>
            <a:r>
              <a:rPr lang="en-US" altLang="zh-TW"/>
              <a:t>EDM6205 Effective School Leadership 2007/08</a:t>
            </a:r>
            <a:br>
              <a:rPr lang="en-US" altLang="zh-TW"/>
            </a:br>
            <a:r>
              <a:rPr lang="en-US" altLang="zh-TW"/>
              <a:t>Session 1</a:t>
            </a:r>
            <a:endParaRPr lang="zh-TW" altLang="en-US"/>
          </a:p>
        </p:txBody>
      </p:sp>
    </p:spTree>
    <p:extLst>
      <p:ext uri="{BB962C8B-B14F-4D97-AF65-F5344CB8AC3E}">
        <p14:creationId xmlns:p14="http://schemas.microsoft.com/office/powerpoint/2010/main" val="1236627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kumimoji="1">
                <a:cs typeface="+mn-cs"/>
              </a:defRPr>
            </a:lvl1pPr>
          </a:lstStyle>
          <a:p>
            <a:pPr>
              <a:defRPr/>
            </a:pPr>
            <a:fld id="{73D9B176-5285-4D6C-B177-57D280A06A1E}" type="datetimeFigureOut">
              <a:rPr lang="en-GB"/>
              <a:pPr>
                <a:defRPr/>
              </a:pPr>
              <a:t>28/04/2012</a:t>
            </a:fld>
            <a:endParaRPr lang="en-GB"/>
          </a:p>
        </p:txBody>
      </p:sp>
      <p:sp>
        <p:nvSpPr>
          <p:cNvPr id="5" name="Footer Placeholder 4"/>
          <p:cNvSpPr>
            <a:spLocks noGrp="1"/>
          </p:cNvSpPr>
          <p:nvPr>
            <p:ph type="ftr" sz="quarter" idx="11"/>
          </p:nvPr>
        </p:nvSpPr>
        <p:spPr/>
        <p:txBody>
          <a:bodyPr/>
          <a:lstStyle>
            <a:lvl1pPr>
              <a:defRPr kumimoji="1">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kumimoji="1">
                <a:cs typeface="+mn-cs"/>
              </a:defRPr>
            </a:lvl1pPr>
          </a:lstStyle>
          <a:p>
            <a:pPr>
              <a:defRPr/>
            </a:pPr>
            <a:fld id="{98DEDFEE-67C2-4F3F-9479-D6C59ED6BF9D}" type="slidenum">
              <a:rPr lang="en-GB"/>
              <a:pPr>
                <a:defRPr/>
              </a:pPr>
              <a:t>‹#›</a:t>
            </a:fld>
            <a:endParaRPr lang="en-GB"/>
          </a:p>
        </p:txBody>
      </p:sp>
    </p:spTree>
    <p:extLst>
      <p:ext uri="{BB962C8B-B14F-4D97-AF65-F5344CB8AC3E}">
        <p14:creationId xmlns:p14="http://schemas.microsoft.com/office/powerpoint/2010/main" val="2984044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kumimoji="1">
                <a:cs typeface="+mn-cs"/>
              </a:defRPr>
            </a:lvl1pPr>
          </a:lstStyle>
          <a:p>
            <a:pPr>
              <a:defRPr/>
            </a:pPr>
            <a:fld id="{1FD5CA1B-9097-4E9F-B92B-BFB0EFF73E4F}" type="datetimeFigureOut">
              <a:rPr lang="en-GB"/>
              <a:pPr>
                <a:defRPr/>
              </a:pPr>
              <a:t>28/04/2012</a:t>
            </a:fld>
            <a:endParaRPr lang="en-GB"/>
          </a:p>
        </p:txBody>
      </p:sp>
      <p:sp>
        <p:nvSpPr>
          <p:cNvPr id="5" name="Footer Placeholder 4"/>
          <p:cNvSpPr>
            <a:spLocks noGrp="1"/>
          </p:cNvSpPr>
          <p:nvPr>
            <p:ph type="ftr" sz="quarter" idx="11"/>
          </p:nvPr>
        </p:nvSpPr>
        <p:spPr/>
        <p:txBody>
          <a:bodyPr/>
          <a:lstStyle>
            <a:lvl1pPr>
              <a:defRPr kumimoji="1">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kumimoji="1">
                <a:cs typeface="+mn-cs"/>
              </a:defRPr>
            </a:lvl1pPr>
          </a:lstStyle>
          <a:p>
            <a:pPr>
              <a:defRPr/>
            </a:pPr>
            <a:fld id="{BF33DAE7-B567-41B9-A0DC-735D6EBB9EF6}" type="slidenum">
              <a:rPr lang="en-GB"/>
              <a:pPr>
                <a:defRPr/>
              </a:pPr>
              <a:t>‹#›</a:t>
            </a:fld>
            <a:endParaRPr lang="en-GB"/>
          </a:p>
        </p:txBody>
      </p:sp>
    </p:spTree>
    <p:extLst>
      <p:ext uri="{BB962C8B-B14F-4D97-AF65-F5344CB8AC3E}">
        <p14:creationId xmlns:p14="http://schemas.microsoft.com/office/powerpoint/2010/main" val="1973099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kumimoji="1">
                <a:cs typeface="+mn-cs"/>
              </a:defRPr>
            </a:lvl1pPr>
          </a:lstStyle>
          <a:p>
            <a:pPr>
              <a:defRPr/>
            </a:pPr>
            <a:fld id="{E4C2164A-68E1-4596-AD04-1DE85C3052FA}" type="datetimeFigureOut">
              <a:rPr lang="en-GB"/>
              <a:pPr>
                <a:defRPr/>
              </a:pPr>
              <a:t>28/04/2012</a:t>
            </a:fld>
            <a:endParaRPr lang="en-GB"/>
          </a:p>
        </p:txBody>
      </p:sp>
      <p:sp>
        <p:nvSpPr>
          <p:cNvPr id="5" name="Footer Placeholder 4"/>
          <p:cNvSpPr>
            <a:spLocks noGrp="1"/>
          </p:cNvSpPr>
          <p:nvPr>
            <p:ph type="ftr" sz="quarter" idx="11"/>
          </p:nvPr>
        </p:nvSpPr>
        <p:spPr/>
        <p:txBody>
          <a:bodyPr/>
          <a:lstStyle>
            <a:lvl1pPr>
              <a:defRPr kumimoji="1">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kumimoji="1">
                <a:cs typeface="+mn-cs"/>
              </a:defRPr>
            </a:lvl1pPr>
          </a:lstStyle>
          <a:p>
            <a:pPr>
              <a:defRPr/>
            </a:pPr>
            <a:fld id="{5A8EEF50-B863-4A45-ADBF-A4581877539F}" type="slidenum">
              <a:rPr lang="en-GB"/>
              <a:pPr>
                <a:defRPr/>
              </a:pPr>
              <a:t>‹#›</a:t>
            </a:fld>
            <a:endParaRPr lang="en-GB"/>
          </a:p>
        </p:txBody>
      </p:sp>
    </p:spTree>
    <p:extLst>
      <p:ext uri="{BB962C8B-B14F-4D97-AF65-F5344CB8AC3E}">
        <p14:creationId xmlns:p14="http://schemas.microsoft.com/office/powerpoint/2010/main" val="2344920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kumimoji="1">
                <a:cs typeface="+mn-cs"/>
              </a:defRPr>
            </a:lvl1pPr>
          </a:lstStyle>
          <a:p>
            <a:pPr>
              <a:defRPr/>
            </a:pPr>
            <a:fld id="{4C113FB0-FC71-464D-9B29-6D42937C047C}" type="datetimeFigureOut">
              <a:rPr lang="en-GB"/>
              <a:pPr>
                <a:defRPr/>
              </a:pPr>
              <a:t>28/04/2012</a:t>
            </a:fld>
            <a:endParaRPr lang="en-GB"/>
          </a:p>
        </p:txBody>
      </p:sp>
      <p:sp>
        <p:nvSpPr>
          <p:cNvPr id="6" name="Footer Placeholder 4"/>
          <p:cNvSpPr>
            <a:spLocks noGrp="1"/>
          </p:cNvSpPr>
          <p:nvPr>
            <p:ph type="ftr" sz="quarter" idx="11"/>
          </p:nvPr>
        </p:nvSpPr>
        <p:spPr/>
        <p:txBody>
          <a:bodyPr/>
          <a:lstStyle>
            <a:lvl1pPr>
              <a:defRPr kumimoji="1">
                <a:cs typeface="+mn-cs"/>
              </a:defRPr>
            </a:lvl1pPr>
          </a:lstStyle>
          <a:p>
            <a:pPr>
              <a:defRPr/>
            </a:pPr>
            <a:endParaRPr lang="en-GB"/>
          </a:p>
        </p:txBody>
      </p:sp>
      <p:sp>
        <p:nvSpPr>
          <p:cNvPr id="7" name="Slide Number Placeholder 5"/>
          <p:cNvSpPr>
            <a:spLocks noGrp="1"/>
          </p:cNvSpPr>
          <p:nvPr>
            <p:ph type="sldNum" sz="quarter" idx="12"/>
          </p:nvPr>
        </p:nvSpPr>
        <p:spPr/>
        <p:txBody>
          <a:bodyPr/>
          <a:lstStyle>
            <a:lvl1pPr>
              <a:defRPr kumimoji="1">
                <a:cs typeface="+mn-cs"/>
              </a:defRPr>
            </a:lvl1pPr>
          </a:lstStyle>
          <a:p>
            <a:pPr>
              <a:defRPr/>
            </a:pPr>
            <a:fld id="{D62F31F3-C1F5-4C5D-914B-C82A4196E053}" type="slidenum">
              <a:rPr lang="en-GB"/>
              <a:pPr>
                <a:defRPr/>
              </a:pPr>
              <a:t>‹#›</a:t>
            </a:fld>
            <a:endParaRPr lang="en-GB"/>
          </a:p>
        </p:txBody>
      </p:sp>
    </p:spTree>
    <p:extLst>
      <p:ext uri="{BB962C8B-B14F-4D97-AF65-F5344CB8AC3E}">
        <p14:creationId xmlns:p14="http://schemas.microsoft.com/office/powerpoint/2010/main" val="400539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kumimoji="1">
                <a:cs typeface="+mn-cs"/>
              </a:defRPr>
            </a:lvl1pPr>
          </a:lstStyle>
          <a:p>
            <a:pPr>
              <a:defRPr/>
            </a:pPr>
            <a:fld id="{CE449888-E31F-4664-AB61-21C59D91A89B}" type="datetimeFigureOut">
              <a:rPr lang="en-GB"/>
              <a:pPr>
                <a:defRPr/>
              </a:pPr>
              <a:t>28/04/2012</a:t>
            </a:fld>
            <a:endParaRPr lang="en-GB"/>
          </a:p>
        </p:txBody>
      </p:sp>
      <p:sp>
        <p:nvSpPr>
          <p:cNvPr id="8" name="Footer Placeholder 4"/>
          <p:cNvSpPr>
            <a:spLocks noGrp="1"/>
          </p:cNvSpPr>
          <p:nvPr>
            <p:ph type="ftr" sz="quarter" idx="11"/>
          </p:nvPr>
        </p:nvSpPr>
        <p:spPr/>
        <p:txBody>
          <a:bodyPr/>
          <a:lstStyle>
            <a:lvl1pPr>
              <a:defRPr kumimoji="1">
                <a:cs typeface="+mn-cs"/>
              </a:defRPr>
            </a:lvl1pPr>
          </a:lstStyle>
          <a:p>
            <a:pPr>
              <a:defRPr/>
            </a:pPr>
            <a:endParaRPr lang="en-GB"/>
          </a:p>
        </p:txBody>
      </p:sp>
      <p:sp>
        <p:nvSpPr>
          <p:cNvPr id="9" name="Slide Number Placeholder 5"/>
          <p:cNvSpPr>
            <a:spLocks noGrp="1"/>
          </p:cNvSpPr>
          <p:nvPr>
            <p:ph type="sldNum" sz="quarter" idx="12"/>
          </p:nvPr>
        </p:nvSpPr>
        <p:spPr/>
        <p:txBody>
          <a:bodyPr/>
          <a:lstStyle>
            <a:lvl1pPr>
              <a:defRPr kumimoji="1">
                <a:cs typeface="+mn-cs"/>
              </a:defRPr>
            </a:lvl1pPr>
          </a:lstStyle>
          <a:p>
            <a:pPr>
              <a:defRPr/>
            </a:pPr>
            <a:fld id="{71F4F84F-5A73-49E0-8711-E5B46D555FA4}" type="slidenum">
              <a:rPr lang="en-GB"/>
              <a:pPr>
                <a:defRPr/>
              </a:pPr>
              <a:t>‹#›</a:t>
            </a:fld>
            <a:endParaRPr lang="en-GB"/>
          </a:p>
        </p:txBody>
      </p:sp>
    </p:spTree>
    <p:extLst>
      <p:ext uri="{BB962C8B-B14F-4D97-AF65-F5344CB8AC3E}">
        <p14:creationId xmlns:p14="http://schemas.microsoft.com/office/powerpoint/2010/main" val="2215811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kumimoji="1">
                <a:cs typeface="+mn-cs"/>
              </a:defRPr>
            </a:lvl1pPr>
          </a:lstStyle>
          <a:p>
            <a:pPr>
              <a:defRPr/>
            </a:pPr>
            <a:fld id="{96429C21-18E1-4CF6-9979-755F0E26E59E}" type="datetimeFigureOut">
              <a:rPr lang="en-GB"/>
              <a:pPr>
                <a:defRPr/>
              </a:pPr>
              <a:t>28/04/2012</a:t>
            </a:fld>
            <a:endParaRPr lang="en-GB"/>
          </a:p>
        </p:txBody>
      </p:sp>
      <p:sp>
        <p:nvSpPr>
          <p:cNvPr id="4" name="Footer Placeholder 4"/>
          <p:cNvSpPr>
            <a:spLocks noGrp="1"/>
          </p:cNvSpPr>
          <p:nvPr>
            <p:ph type="ftr" sz="quarter" idx="11"/>
          </p:nvPr>
        </p:nvSpPr>
        <p:spPr/>
        <p:txBody>
          <a:bodyPr/>
          <a:lstStyle>
            <a:lvl1pPr>
              <a:defRPr kumimoji="1">
                <a:cs typeface="+mn-cs"/>
              </a:defRPr>
            </a:lvl1pPr>
          </a:lstStyle>
          <a:p>
            <a:pPr>
              <a:defRPr/>
            </a:pPr>
            <a:endParaRPr lang="en-GB"/>
          </a:p>
        </p:txBody>
      </p:sp>
      <p:sp>
        <p:nvSpPr>
          <p:cNvPr id="5" name="Slide Number Placeholder 5"/>
          <p:cNvSpPr>
            <a:spLocks noGrp="1"/>
          </p:cNvSpPr>
          <p:nvPr>
            <p:ph type="sldNum" sz="quarter" idx="12"/>
          </p:nvPr>
        </p:nvSpPr>
        <p:spPr/>
        <p:txBody>
          <a:bodyPr/>
          <a:lstStyle>
            <a:lvl1pPr>
              <a:defRPr kumimoji="1">
                <a:cs typeface="+mn-cs"/>
              </a:defRPr>
            </a:lvl1pPr>
          </a:lstStyle>
          <a:p>
            <a:pPr>
              <a:defRPr/>
            </a:pPr>
            <a:fld id="{A91E6726-1B8E-4E5F-907D-8A714911D5E8}" type="slidenum">
              <a:rPr lang="en-GB"/>
              <a:pPr>
                <a:defRPr/>
              </a:pPr>
              <a:t>‹#›</a:t>
            </a:fld>
            <a:endParaRPr lang="en-GB"/>
          </a:p>
        </p:txBody>
      </p:sp>
    </p:spTree>
    <p:extLst>
      <p:ext uri="{BB962C8B-B14F-4D97-AF65-F5344CB8AC3E}">
        <p14:creationId xmlns:p14="http://schemas.microsoft.com/office/powerpoint/2010/main" val="34237600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kumimoji="1">
                <a:cs typeface="+mn-cs"/>
              </a:defRPr>
            </a:lvl1pPr>
          </a:lstStyle>
          <a:p>
            <a:pPr>
              <a:defRPr/>
            </a:pPr>
            <a:fld id="{239F0A7E-ECDE-4266-880B-BCD5E00B4A51}" type="datetimeFigureOut">
              <a:rPr lang="en-GB"/>
              <a:pPr>
                <a:defRPr/>
              </a:pPr>
              <a:t>28/04/2012</a:t>
            </a:fld>
            <a:endParaRPr lang="en-GB"/>
          </a:p>
        </p:txBody>
      </p:sp>
      <p:sp>
        <p:nvSpPr>
          <p:cNvPr id="3" name="Footer Placeholder 4"/>
          <p:cNvSpPr>
            <a:spLocks noGrp="1"/>
          </p:cNvSpPr>
          <p:nvPr>
            <p:ph type="ftr" sz="quarter" idx="11"/>
          </p:nvPr>
        </p:nvSpPr>
        <p:spPr/>
        <p:txBody>
          <a:bodyPr/>
          <a:lstStyle>
            <a:lvl1pPr>
              <a:defRPr kumimoji="1">
                <a:cs typeface="+mn-cs"/>
              </a:defRPr>
            </a:lvl1pPr>
          </a:lstStyle>
          <a:p>
            <a:pPr>
              <a:defRPr/>
            </a:pPr>
            <a:endParaRPr lang="en-GB"/>
          </a:p>
        </p:txBody>
      </p:sp>
      <p:sp>
        <p:nvSpPr>
          <p:cNvPr id="4" name="Slide Number Placeholder 5"/>
          <p:cNvSpPr>
            <a:spLocks noGrp="1"/>
          </p:cNvSpPr>
          <p:nvPr>
            <p:ph type="sldNum" sz="quarter" idx="12"/>
          </p:nvPr>
        </p:nvSpPr>
        <p:spPr/>
        <p:txBody>
          <a:bodyPr/>
          <a:lstStyle>
            <a:lvl1pPr>
              <a:defRPr kumimoji="1">
                <a:cs typeface="+mn-cs"/>
              </a:defRPr>
            </a:lvl1pPr>
          </a:lstStyle>
          <a:p>
            <a:pPr>
              <a:defRPr/>
            </a:pPr>
            <a:fld id="{6A987A7C-C7F2-477F-8FF9-9C5EB2893339}" type="slidenum">
              <a:rPr lang="en-GB"/>
              <a:pPr>
                <a:defRPr/>
              </a:pPr>
              <a:t>‹#›</a:t>
            </a:fld>
            <a:endParaRPr lang="en-GB"/>
          </a:p>
        </p:txBody>
      </p:sp>
    </p:spTree>
    <p:extLst>
      <p:ext uri="{BB962C8B-B14F-4D97-AF65-F5344CB8AC3E}">
        <p14:creationId xmlns:p14="http://schemas.microsoft.com/office/powerpoint/2010/main" val="1996515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F54EC0C-E43A-4C1C-99F6-7C7AF3ADE9E5}" type="datetimeFigureOut">
              <a:rPr lang="en-GB"/>
              <a:pPr/>
              <a:t>28/04/2012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C571329-65EE-4EDF-94BE-5F1AD55DC5B6}" type="slidenum">
              <a:rPr lang="en-GB"/>
              <a:pPr/>
              <a:t>‹#›</a:t>
            </a:fld>
            <a:endParaRPr lang="en-GB"/>
          </a:p>
        </p:txBody>
      </p:sp>
    </p:spTree>
    <p:extLst>
      <p:ext uri="{BB962C8B-B14F-4D97-AF65-F5344CB8AC3E}">
        <p14:creationId xmlns:p14="http://schemas.microsoft.com/office/powerpoint/2010/main" val="17029189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kumimoji="1">
                <a:cs typeface="+mn-cs"/>
              </a:defRPr>
            </a:lvl1pPr>
          </a:lstStyle>
          <a:p>
            <a:pPr>
              <a:defRPr/>
            </a:pPr>
            <a:fld id="{95B5F7AF-7BAC-489F-AD98-61AC598B5086}" type="datetimeFigureOut">
              <a:rPr lang="en-GB"/>
              <a:pPr>
                <a:defRPr/>
              </a:pPr>
              <a:t>28/04/2012</a:t>
            </a:fld>
            <a:endParaRPr lang="en-GB"/>
          </a:p>
        </p:txBody>
      </p:sp>
      <p:sp>
        <p:nvSpPr>
          <p:cNvPr id="6" name="Footer Placeholder 4"/>
          <p:cNvSpPr>
            <a:spLocks noGrp="1"/>
          </p:cNvSpPr>
          <p:nvPr>
            <p:ph type="ftr" sz="quarter" idx="11"/>
          </p:nvPr>
        </p:nvSpPr>
        <p:spPr/>
        <p:txBody>
          <a:bodyPr/>
          <a:lstStyle>
            <a:lvl1pPr>
              <a:defRPr kumimoji="1">
                <a:cs typeface="+mn-cs"/>
              </a:defRPr>
            </a:lvl1pPr>
          </a:lstStyle>
          <a:p>
            <a:pPr>
              <a:defRPr/>
            </a:pPr>
            <a:endParaRPr lang="en-GB"/>
          </a:p>
        </p:txBody>
      </p:sp>
      <p:sp>
        <p:nvSpPr>
          <p:cNvPr id="7" name="Slide Number Placeholder 5"/>
          <p:cNvSpPr>
            <a:spLocks noGrp="1"/>
          </p:cNvSpPr>
          <p:nvPr>
            <p:ph type="sldNum" sz="quarter" idx="12"/>
          </p:nvPr>
        </p:nvSpPr>
        <p:spPr/>
        <p:txBody>
          <a:bodyPr/>
          <a:lstStyle>
            <a:lvl1pPr>
              <a:defRPr kumimoji="1">
                <a:cs typeface="+mn-cs"/>
              </a:defRPr>
            </a:lvl1pPr>
          </a:lstStyle>
          <a:p>
            <a:pPr>
              <a:defRPr/>
            </a:pPr>
            <a:fld id="{369C9C14-87B9-458B-9315-45E231B7F0FA}" type="slidenum">
              <a:rPr lang="en-GB"/>
              <a:pPr>
                <a:defRPr/>
              </a:pPr>
              <a:t>‹#›</a:t>
            </a:fld>
            <a:endParaRPr lang="en-GB"/>
          </a:p>
        </p:txBody>
      </p:sp>
    </p:spTree>
    <p:extLst>
      <p:ext uri="{BB962C8B-B14F-4D97-AF65-F5344CB8AC3E}">
        <p14:creationId xmlns:p14="http://schemas.microsoft.com/office/powerpoint/2010/main" val="713120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kumimoji="1">
                <a:cs typeface="+mn-cs"/>
              </a:defRPr>
            </a:lvl1pPr>
          </a:lstStyle>
          <a:p>
            <a:pPr>
              <a:defRPr/>
            </a:pPr>
            <a:fld id="{02D8A3C0-230E-4E44-9CAD-79B6175AE684}" type="datetimeFigureOut">
              <a:rPr lang="en-GB"/>
              <a:pPr>
                <a:defRPr/>
              </a:pPr>
              <a:t>28/04/2012</a:t>
            </a:fld>
            <a:endParaRPr lang="en-GB"/>
          </a:p>
        </p:txBody>
      </p:sp>
      <p:sp>
        <p:nvSpPr>
          <p:cNvPr id="6" name="Footer Placeholder 4"/>
          <p:cNvSpPr>
            <a:spLocks noGrp="1"/>
          </p:cNvSpPr>
          <p:nvPr>
            <p:ph type="ftr" sz="quarter" idx="11"/>
          </p:nvPr>
        </p:nvSpPr>
        <p:spPr/>
        <p:txBody>
          <a:bodyPr/>
          <a:lstStyle>
            <a:lvl1pPr>
              <a:defRPr kumimoji="1">
                <a:cs typeface="+mn-cs"/>
              </a:defRPr>
            </a:lvl1pPr>
          </a:lstStyle>
          <a:p>
            <a:pPr>
              <a:defRPr/>
            </a:pPr>
            <a:endParaRPr lang="en-GB"/>
          </a:p>
        </p:txBody>
      </p:sp>
      <p:sp>
        <p:nvSpPr>
          <p:cNvPr id="7" name="Slide Number Placeholder 5"/>
          <p:cNvSpPr>
            <a:spLocks noGrp="1"/>
          </p:cNvSpPr>
          <p:nvPr>
            <p:ph type="sldNum" sz="quarter" idx="12"/>
          </p:nvPr>
        </p:nvSpPr>
        <p:spPr/>
        <p:txBody>
          <a:bodyPr/>
          <a:lstStyle>
            <a:lvl1pPr>
              <a:defRPr kumimoji="1">
                <a:cs typeface="+mn-cs"/>
              </a:defRPr>
            </a:lvl1pPr>
          </a:lstStyle>
          <a:p>
            <a:pPr>
              <a:defRPr/>
            </a:pPr>
            <a:fld id="{695BC719-1C8C-4443-A6BB-D8BF2822AC21}" type="slidenum">
              <a:rPr lang="en-GB"/>
              <a:pPr>
                <a:defRPr/>
              </a:pPr>
              <a:t>‹#›</a:t>
            </a:fld>
            <a:endParaRPr lang="en-GB"/>
          </a:p>
        </p:txBody>
      </p:sp>
    </p:spTree>
    <p:extLst>
      <p:ext uri="{BB962C8B-B14F-4D97-AF65-F5344CB8AC3E}">
        <p14:creationId xmlns:p14="http://schemas.microsoft.com/office/powerpoint/2010/main" val="9922916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kumimoji="1">
                <a:cs typeface="+mn-cs"/>
              </a:defRPr>
            </a:lvl1pPr>
          </a:lstStyle>
          <a:p>
            <a:pPr>
              <a:defRPr/>
            </a:pPr>
            <a:fld id="{9DF68156-8B78-4463-9A83-16981E74514E}" type="datetimeFigureOut">
              <a:rPr lang="en-GB"/>
              <a:pPr>
                <a:defRPr/>
              </a:pPr>
              <a:t>28/04/2012</a:t>
            </a:fld>
            <a:endParaRPr lang="en-GB"/>
          </a:p>
        </p:txBody>
      </p:sp>
      <p:sp>
        <p:nvSpPr>
          <p:cNvPr id="5" name="Footer Placeholder 4"/>
          <p:cNvSpPr>
            <a:spLocks noGrp="1"/>
          </p:cNvSpPr>
          <p:nvPr>
            <p:ph type="ftr" sz="quarter" idx="11"/>
          </p:nvPr>
        </p:nvSpPr>
        <p:spPr/>
        <p:txBody>
          <a:bodyPr/>
          <a:lstStyle>
            <a:lvl1pPr>
              <a:defRPr kumimoji="1">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kumimoji="1">
                <a:cs typeface="+mn-cs"/>
              </a:defRPr>
            </a:lvl1pPr>
          </a:lstStyle>
          <a:p>
            <a:pPr>
              <a:defRPr/>
            </a:pPr>
            <a:fld id="{FD04B5D5-5104-4CEB-9E35-D0FC9B98F570}" type="slidenum">
              <a:rPr lang="en-GB"/>
              <a:pPr>
                <a:defRPr/>
              </a:pPr>
              <a:t>‹#›</a:t>
            </a:fld>
            <a:endParaRPr lang="en-GB"/>
          </a:p>
        </p:txBody>
      </p:sp>
    </p:spTree>
    <p:extLst>
      <p:ext uri="{BB962C8B-B14F-4D97-AF65-F5344CB8AC3E}">
        <p14:creationId xmlns:p14="http://schemas.microsoft.com/office/powerpoint/2010/main" val="19710571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kumimoji="1">
                <a:cs typeface="+mn-cs"/>
              </a:defRPr>
            </a:lvl1pPr>
          </a:lstStyle>
          <a:p>
            <a:pPr>
              <a:defRPr/>
            </a:pPr>
            <a:fld id="{FB72FD10-998D-4BF4-808F-B06C7A5E0051}" type="datetimeFigureOut">
              <a:rPr lang="en-GB"/>
              <a:pPr>
                <a:defRPr/>
              </a:pPr>
              <a:t>28/04/2012</a:t>
            </a:fld>
            <a:endParaRPr lang="en-GB"/>
          </a:p>
        </p:txBody>
      </p:sp>
      <p:sp>
        <p:nvSpPr>
          <p:cNvPr id="5" name="Footer Placeholder 4"/>
          <p:cNvSpPr>
            <a:spLocks noGrp="1"/>
          </p:cNvSpPr>
          <p:nvPr>
            <p:ph type="ftr" sz="quarter" idx="11"/>
          </p:nvPr>
        </p:nvSpPr>
        <p:spPr/>
        <p:txBody>
          <a:bodyPr/>
          <a:lstStyle>
            <a:lvl1pPr>
              <a:defRPr kumimoji="1">
                <a:cs typeface="+mn-cs"/>
              </a:defRPr>
            </a:lvl1pPr>
          </a:lstStyle>
          <a:p>
            <a:pPr>
              <a:defRPr/>
            </a:pPr>
            <a:endParaRPr lang="en-GB"/>
          </a:p>
        </p:txBody>
      </p:sp>
      <p:sp>
        <p:nvSpPr>
          <p:cNvPr id="6" name="Slide Number Placeholder 5"/>
          <p:cNvSpPr>
            <a:spLocks noGrp="1"/>
          </p:cNvSpPr>
          <p:nvPr>
            <p:ph type="sldNum" sz="quarter" idx="12"/>
          </p:nvPr>
        </p:nvSpPr>
        <p:spPr/>
        <p:txBody>
          <a:bodyPr/>
          <a:lstStyle>
            <a:lvl1pPr>
              <a:defRPr kumimoji="1">
                <a:cs typeface="+mn-cs"/>
              </a:defRPr>
            </a:lvl1pPr>
          </a:lstStyle>
          <a:p>
            <a:pPr>
              <a:defRPr/>
            </a:pPr>
            <a:fld id="{0D7ADECC-A28B-4E60-B8AF-931CC5A50C7B}" type="slidenum">
              <a:rPr lang="en-GB"/>
              <a:pPr>
                <a:defRPr/>
              </a:pPr>
              <a:t>‹#›</a:t>
            </a:fld>
            <a:endParaRPr lang="en-GB"/>
          </a:p>
        </p:txBody>
      </p:sp>
    </p:spTree>
    <p:extLst>
      <p:ext uri="{BB962C8B-B14F-4D97-AF65-F5344CB8AC3E}">
        <p14:creationId xmlns:p14="http://schemas.microsoft.com/office/powerpoint/2010/main" val="1549735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39B359B-5A48-48CE-A2FE-630AC80E61E4}" type="datetimeFigureOut">
              <a:rPr lang="en-GB"/>
              <a:pPr/>
              <a:t>28/04/2012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B56E3A6-34F5-4DE6-9E8B-5114254AB7E0}" type="slidenum">
              <a:rPr lang="en-GB"/>
              <a:pPr/>
              <a:t>‹#›</a:t>
            </a:fld>
            <a:endParaRPr lang="en-GB"/>
          </a:p>
        </p:txBody>
      </p:sp>
    </p:spTree>
    <p:extLst>
      <p:ext uri="{BB962C8B-B14F-4D97-AF65-F5344CB8AC3E}">
        <p14:creationId xmlns:p14="http://schemas.microsoft.com/office/powerpoint/2010/main" val="2329780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5F54F3F9-65E1-4758-A9BA-2C4E6CC4890E}" type="datetimeFigureOut">
              <a:rPr lang="en-GB"/>
              <a:pPr/>
              <a:t>28/04/2012</a:t>
            </a:fld>
            <a:endParaRPr lang="en-GB"/>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F9B681D0-8486-4E43-BA61-15301C236CA2}" type="slidenum">
              <a:rPr lang="en-GB"/>
              <a:pPr/>
              <a:t>‹#›</a:t>
            </a:fld>
            <a:endParaRPr lang="en-GB"/>
          </a:p>
        </p:txBody>
      </p:sp>
    </p:spTree>
    <p:extLst>
      <p:ext uri="{BB962C8B-B14F-4D97-AF65-F5344CB8AC3E}">
        <p14:creationId xmlns:p14="http://schemas.microsoft.com/office/powerpoint/2010/main" val="3634514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E3BFE697-6C25-469E-9C77-F0396537FF9C}" type="datetimeFigureOut">
              <a:rPr lang="en-GB"/>
              <a:pPr/>
              <a:t>28/04/2012</a:t>
            </a:fld>
            <a:endParaRPr lang="en-GB"/>
          </a:p>
        </p:txBody>
      </p:sp>
      <p:sp>
        <p:nvSpPr>
          <p:cNvPr id="8" name="Footer Placeholder 4"/>
          <p:cNvSpPr>
            <a:spLocks noGrp="1"/>
          </p:cNvSpPr>
          <p:nvPr>
            <p:ph type="ftr" sz="quarter" idx="11"/>
          </p:nvPr>
        </p:nvSpPr>
        <p:spPr/>
        <p:txBody>
          <a:bodyPr/>
          <a:lstStyle>
            <a:lvl1pPr>
              <a:defRPr/>
            </a:lvl1pPr>
          </a:lstStyle>
          <a:p>
            <a:endParaRPr lang="en-GB"/>
          </a:p>
        </p:txBody>
      </p:sp>
      <p:sp>
        <p:nvSpPr>
          <p:cNvPr id="9" name="Slide Number Placeholder 5"/>
          <p:cNvSpPr>
            <a:spLocks noGrp="1"/>
          </p:cNvSpPr>
          <p:nvPr>
            <p:ph type="sldNum" sz="quarter" idx="12"/>
          </p:nvPr>
        </p:nvSpPr>
        <p:spPr/>
        <p:txBody>
          <a:bodyPr/>
          <a:lstStyle>
            <a:lvl1pPr>
              <a:defRPr/>
            </a:lvl1pPr>
          </a:lstStyle>
          <a:p>
            <a:fld id="{8F671F28-8B16-477A-8C27-3910D5582EB4}" type="slidenum">
              <a:rPr lang="en-GB"/>
              <a:pPr/>
              <a:t>‹#›</a:t>
            </a:fld>
            <a:endParaRPr lang="en-GB"/>
          </a:p>
        </p:txBody>
      </p:sp>
    </p:spTree>
    <p:extLst>
      <p:ext uri="{BB962C8B-B14F-4D97-AF65-F5344CB8AC3E}">
        <p14:creationId xmlns:p14="http://schemas.microsoft.com/office/powerpoint/2010/main" val="626860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46A0F61B-F548-4466-B6C6-FF1D6F8273CE}" type="datetimeFigureOut">
              <a:rPr lang="en-GB"/>
              <a:pPr/>
              <a:t>28/04/2012</a:t>
            </a:fld>
            <a:endParaRPr lang="en-GB"/>
          </a:p>
        </p:txBody>
      </p:sp>
      <p:sp>
        <p:nvSpPr>
          <p:cNvPr id="4" name="Footer Placeholder 4"/>
          <p:cNvSpPr>
            <a:spLocks noGrp="1"/>
          </p:cNvSpPr>
          <p:nvPr>
            <p:ph type="ftr" sz="quarter" idx="11"/>
          </p:nvPr>
        </p:nvSpPr>
        <p:spPr/>
        <p:txBody>
          <a:bodyPr/>
          <a:lstStyle>
            <a:lvl1pPr>
              <a:defRPr/>
            </a:lvl1pPr>
          </a:lstStyle>
          <a:p>
            <a:endParaRPr lang="en-GB"/>
          </a:p>
        </p:txBody>
      </p:sp>
      <p:sp>
        <p:nvSpPr>
          <p:cNvPr id="5" name="Slide Number Placeholder 5"/>
          <p:cNvSpPr>
            <a:spLocks noGrp="1"/>
          </p:cNvSpPr>
          <p:nvPr>
            <p:ph type="sldNum" sz="quarter" idx="12"/>
          </p:nvPr>
        </p:nvSpPr>
        <p:spPr/>
        <p:txBody>
          <a:bodyPr/>
          <a:lstStyle>
            <a:lvl1pPr>
              <a:defRPr/>
            </a:lvl1pPr>
          </a:lstStyle>
          <a:p>
            <a:fld id="{FF67EF8D-FAFC-4145-82A6-6E851B54779F}" type="slidenum">
              <a:rPr lang="en-GB"/>
              <a:pPr/>
              <a:t>‹#›</a:t>
            </a:fld>
            <a:endParaRPr lang="en-GB"/>
          </a:p>
        </p:txBody>
      </p:sp>
    </p:spTree>
    <p:extLst>
      <p:ext uri="{BB962C8B-B14F-4D97-AF65-F5344CB8AC3E}">
        <p14:creationId xmlns:p14="http://schemas.microsoft.com/office/powerpoint/2010/main" val="1177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0E66DA5-9749-42D7-9E6C-34075B6DEA08}" type="datetimeFigureOut">
              <a:rPr lang="en-GB"/>
              <a:pPr/>
              <a:t>28/04/2012</a:t>
            </a:fld>
            <a:endParaRPr lang="en-GB"/>
          </a:p>
        </p:txBody>
      </p:sp>
      <p:sp>
        <p:nvSpPr>
          <p:cNvPr id="3" name="Footer Placeholder 4"/>
          <p:cNvSpPr>
            <a:spLocks noGrp="1"/>
          </p:cNvSpPr>
          <p:nvPr>
            <p:ph type="ftr" sz="quarter" idx="11"/>
          </p:nvPr>
        </p:nvSpPr>
        <p:spPr/>
        <p:txBody>
          <a:bodyPr/>
          <a:lstStyle>
            <a:lvl1pPr>
              <a:defRPr/>
            </a:lvl1pPr>
          </a:lstStyle>
          <a:p>
            <a:endParaRPr lang="en-GB"/>
          </a:p>
        </p:txBody>
      </p:sp>
      <p:sp>
        <p:nvSpPr>
          <p:cNvPr id="4" name="Slide Number Placeholder 5"/>
          <p:cNvSpPr>
            <a:spLocks noGrp="1"/>
          </p:cNvSpPr>
          <p:nvPr>
            <p:ph type="sldNum" sz="quarter" idx="12"/>
          </p:nvPr>
        </p:nvSpPr>
        <p:spPr/>
        <p:txBody>
          <a:bodyPr/>
          <a:lstStyle>
            <a:lvl1pPr>
              <a:defRPr/>
            </a:lvl1pPr>
          </a:lstStyle>
          <a:p>
            <a:fld id="{FA412F9A-C2F8-4355-8DE6-3FE7736254BC}" type="slidenum">
              <a:rPr lang="en-GB"/>
              <a:pPr/>
              <a:t>‹#›</a:t>
            </a:fld>
            <a:endParaRPr lang="en-GB"/>
          </a:p>
        </p:txBody>
      </p:sp>
    </p:spTree>
    <p:extLst>
      <p:ext uri="{BB962C8B-B14F-4D97-AF65-F5344CB8AC3E}">
        <p14:creationId xmlns:p14="http://schemas.microsoft.com/office/powerpoint/2010/main" val="2708083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C797054-DC54-40F6-81A6-D29A4C2EFB7F}" type="datetimeFigureOut">
              <a:rPr lang="en-GB"/>
              <a:pPr/>
              <a:t>28/04/2012</a:t>
            </a:fld>
            <a:endParaRPr lang="en-GB"/>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482755DB-CB7F-498D-96CA-30BC95ECE8BB}" type="slidenum">
              <a:rPr lang="en-GB"/>
              <a:pPr/>
              <a:t>‹#›</a:t>
            </a:fld>
            <a:endParaRPr lang="en-GB"/>
          </a:p>
        </p:txBody>
      </p:sp>
    </p:spTree>
    <p:extLst>
      <p:ext uri="{BB962C8B-B14F-4D97-AF65-F5344CB8AC3E}">
        <p14:creationId xmlns:p14="http://schemas.microsoft.com/office/powerpoint/2010/main" val="1742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BE2E562-F5B6-4AC9-8C97-5CB0A5F1B81F}" type="datetimeFigureOut">
              <a:rPr lang="en-GB"/>
              <a:pPr/>
              <a:t>28/04/2012</a:t>
            </a:fld>
            <a:endParaRPr lang="en-GB"/>
          </a:p>
        </p:txBody>
      </p:sp>
      <p:sp>
        <p:nvSpPr>
          <p:cNvPr id="6" name="Footer Placeholder 4"/>
          <p:cNvSpPr>
            <a:spLocks noGrp="1"/>
          </p:cNvSpPr>
          <p:nvPr>
            <p:ph type="ftr" sz="quarter" idx="11"/>
          </p:nvPr>
        </p:nvSpPr>
        <p:spPr/>
        <p:txBody>
          <a:bodyPr/>
          <a:lstStyle>
            <a:lvl1pPr>
              <a:defRPr/>
            </a:lvl1pPr>
          </a:lstStyle>
          <a:p>
            <a:endParaRPr lang="en-GB"/>
          </a:p>
        </p:txBody>
      </p:sp>
      <p:sp>
        <p:nvSpPr>
          <p:cNvPr id="7" name="Slide Number Placeholder 5"/>
          <p:cNvSpPr>
            <a:spLocks noGrp="1"/>
          </p:cNvSpPr>
          <p:nvPr>
            <p:ph type="sldNum" sz="quarter" idx="12"/>
          </p:nvPr>
        </p:nvSpPr>
        <p:spPr/>
        <p:txBody>
          <a:bodyPr/>
          <a:lstStyle>
            <a:lvl1pPr>
              <a:defRPr/>
            </a:lvl1pPr>
          </a:lstStyle>
          <a:p>
            <a:fld id="{FE425F34-E9EF-44A8-8275-33A4CA05C5D2}" type="slidenum">
              <a:rPr lang="en-GB"/>
              <a:pPr/>
              <a:t>‹#›</a:t>
            </a:fld>
            <a:endParaRPr lang="en-GB"/>
          </a:p>
        </p:txBody>
      </p:sp>
    </p:spTree>
    <p:extLst>
      <p:ext uri="{BB962C8B-B14F-4D97-AF65-F5344CB8AC3E}">
        <p14:creationId xmlns:p14="http://schemas.microsoft.com/office/powerpoint/2010/main" val="1605291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fontAlgn="base">
              <a:spcBef>
                <a:spcPct val="0"/>
              </a:spcBef>
              <a:spcAft>
                <a:spcPct val="0"/>
              </a:spcAft>
            </a:pPr>
            <a:fld id="{2BC5A15F-D704-4FBD-B8ED-E9CC42F3DBBA}" type="datetimeFigureOut">
              <a:rPr lang="en-GB">
                <a:cs typeface="Arial" charset="0"/>
              </a:rPr>
              <a:pPr fontAlgn="base">
                <a:spcBef>
                  <a:spcPct val="0"/>
                </a:spcBef>
                <a:spcAft>
                  <a:spcPct val="0"/>
                </a:spcAft>
              </a:pPr>
              <a:t>28/04/2012</a:t>
            </a:fld>
            <a:endParaRPr lang="en-GB">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fontAlgn="base">
              <a:spcBef>
                <a:spcPct val="0"/>
              </a:spcBef>
              <a:spcAft>
                <a:spcPct val="0"/>
              </a:spcAft>
            </a:pPr>
            <a:endParaRPr lang="en-GB">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fontAlgn="base">
              <a:spcBef>
                <a:spcPct val="0"/>
              </a:spcBef>
              <a:spcAft>
                <a:spcPct val="0"/>
              </a:spcAft>
            </a:pPr>
            <a:fld id="{FDC16A25-18AF-4862-9601-E62928C29425}" type="slidenum">
              <a:rPr lang="en-GB">
                <a:cs typeface="Arial" charset="0"/>
              </a:rPr>
              <a:pPr fontAlgn="base">
                <a:spcBef>
                  <a:spcPct val="0"/>
                </a:spcBef>
                <a:spcAft>
                  <a:spcPct val="0"/>
                </a:spcAft>
              </a:pPr>
              <a:t>‹#›</a:t>
            </a:fld>
            <a:endParaRPr lang="en-GB">
              <a:cs typeface="Arial" charset="0"/>
            </a:endParaRPr>
          </a:p>
        </p:txBody>
      </p:sp>
    </p:spTree>
    <p:extLst>
      <p:ext uri="{BB962C8B-B14F-4D97-AF65-F5344CB8AC3E}">
        <p14:creationId xmlns:p14="http://schemas.microsoft.com/office/powerpoint/2010/main" val="17644826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endParaRPr lang="en-GB" altLang="zh-CN" smtClean="0"/>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GB" altLang="zh-C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cs typeface="Arial" charset="0"/>
              </a:defRPr>
            </a:lvl1pPr>
          </a:lstStyle>
          <a:p>
            <a:pPr fontAlgn="base">
              <a:spcBef>
                <a:spcPct val="0"/>
              </a:spcBef>
              <a:spcAft>
                <a:spcPct val="0"/>
              </a:spcAft>
              <a:defRPr/>
            </a:pPr>
            <a:fld id="{6E2C19D6-DB1E-41FF-AF4B-66535DE361F7}" type="datetimeFigureOut">
              <a:rPr lang="en-GB">
                <a:ea typeface="新細明體" pitchFamily="18" charset="-120"/>
              </a:rPr>
              <a:pPr fontAlgn="base">
                <a:spcBef>
                  <a:spcPct val="0"/>
                </a:spcBef>
                <a:spcAft>
                  <a:spcPct val="0"/>
                </a:spcAft>
                <a:defRPr/>
              </a:pPr>
              <a:t>28/04/2012</a:t>
            </a:fld>
            <a:endParaRPr lang="en-GB">
              <a:ea typeface="新細明體" pitchFamily="18" charset="-12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cs typeface="Arial" charset="0"/>
              </a:defRPr>
            </a:lvl1pPr>
          </a:lstStyle>
          <a:p>
            <a:pPr fontAlgn="base">
              <a:spcBef>
                <a:spcPct val="0"/>
              </a:spcBef>
              <a:spcAft>
                <a:spcPct val="0"/>
              </a:spcAft>
              <a:defRPr/>
            </a:pPr>
            <a:endParaRPr lang="en-GB">
              <a:ea typeface="新細明體" pitchFamily="18" charset="-12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cs typeface="Arial" charset="0"/>
              </a:defRPr>
            </a:lvl1pPr>
          </a:lstStyle>
          <a:p>
            <a:pPr fontAlgn="base">
              <a:spcBef>
                <a:spcPct val="0"/>
              </a:spcBef>
              <a:spcAft>
                <a:spcPct val="0"/>
              </a:spcAft>
              <a:defRPr/>
            </a:pPr>
            <a:fld id="{58CFEEB8-3891-4632-9BA1-67718E35C8F8}" type="slidenum">
              <a:rPr lang="en-GB">
                <a:ea typeface="新細明體" pitchFamily="18" charset="-120"/>
              </a:rPr>
              <a:pPr fontAlgn="base">
                <a:spcBef>
                  <a:spcPct val="0"/>
                </a:spcBef>
                <a:spcAft>
                  <a:spcPct val="0"/>
                </a:spcAft>
                <a:defRPr/>
              </a:pPr>
              <a:t>‹#›</a:t>
            </a:fld>
            <a:endParaRPr lang="en-GB">
              <a:ea typeface="新細明體" pitchFamily="18" charset="-120"/>
            </a:endParaRPr>
          </a:p>
        </p:txBody>
      </p:sp>
    </p:spTree>
    <p:extLst>
      <p:ext uri="{BB962C8B-B14F-4D97-AF65-F5344CB8AC3E}">
        <p14:creationId xmlns:p14="http://schemas.microsoft.com/office/powerpoint/2010/main" val="419726098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28600" y="917848"/>
            <a:ext cx="8534400" cy="1143000"/>
          </a:xfrm>
        </p:spPr>
        <p:txBody>
          <a:bodyPr/>
          <a:lstStyle/>
          <a:p>
            <a:pPr>
              <a:spcAft>
                <a:spcPts val="0"/>
              </a:spcAft>
            </a:pPr>
            <a:r>
              <a:rPr lang="zh-CN" altLang="en-US" b="1" dirty="0" smtClean="0">
                <a:solidFill>
                  <a:srgbClr val="0070C0"/>
                </a:solidFill>
                <a:latin typeface="Tempus Sans ITC" pitchFamily="82" charset="0"/>
                <a:ea typeface="新細明體" charset="-120"/>
                <a:cs typeface="+mn-cs"/>
              </a:rPr>
              <a:t>复旦教师的专业发展需求：基于开放性问卷的分析</a:t>
            </a:r>
            <a:endParaRPr lang="en-US" dirty="0">
              <a:solidFill>
                <a:schemeClr val="accent4">
                  <a:lumMod val="75000"/>
                </a:schemeClr>
              </a:solidFill>
              <a:latin typeface="Berlin Sans FB Demi" pitchFamily="34" charset="0"/>
            </a:endParaRPr>
          </a:p>
        </p:txBody>
      </p:sp>
      <p:sp>
        <p:nvSpPr>
          <p:cNvPr id="3" name="TextBox 2"/>
          <p:cNvSpPr txBox="1"/>
          <p:nvPr/>
        </p:nvSpPr>
        <p:spPr>
          <a:xfrm>
            <a:off x="3563888" y="4293096"/>
            <a:ext cx="3672408" cy="461665"/>
          </a:xfrm>
          <a:prstGeom prst="rect">
            <a:avLst/>
          </a:prstGeom>
          <a:noFill/>
        </p:spPr>
        <p:txBody>
          <a:bodyPr wrap="square" rtlCol="0">
            <a:spAutoFit/>
          </a:bodyPr>
          <a:lstStyle/>
          <a:p>
            <a:r>
              <a:rPr lang="en-US" altLang="zh-CN" sz="2400" dirty="0">
                <a:solidFill>
                  <a:srgbClr val="0070C0"/>
                </a:solidFill>
              </a:rPr>
              <a:t>28/04/2012</a:t>
            </a:r>
            <a:endParaRPr lang="zh-CN" altLang="en-US" sz="2400" dirty="0">
              <a:solidFill>
                <a:srgbClr val="0070C0"/>
              </a:solidFill>
            </a:endParaRPr>
          </a:p>
        </p:txBody>
      </p:sp>
    </p:spTree>
    <p:extLst>
      <p:ext uri="{BB962C8B-B14F-4D97-AF65-F5344CB8AC3E}">
        <p14:creationId xmlns:p14="http://schemas.microsoft.com/office/powerpoint/2010/main" val="2780609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55576" y="341784"/>
            <a:ext cx="8064896" cy="1143000"/>
          </a:xfrm>
        </p:spPr>
        <p:txBody>
          <a:bodyPr/>
          <a:lstStyle/>
          <a:p>
            <a:pPr eaLnBrk="1" hangingPunct="1"/>
            <a:r>
              <a:rPr lang="zh-CN" altLang="en-US" sz="3600" b="1" dirty="0" smtClean="0">
                <a:solidFill>
                  <a:srgbClr val="FF0000"/>
                </a:solidFill>
                <a:latin typeface="Tempus Sans ITC" pitchFamily="82" charset="0"/>
              </a:rPr>
              <a:t>学习具体教学技能手段的需求大于进一步系统学习发展的需求</a:t>
            </a:r>
            <a:endParaRPr lang="en-US" sz="3600" b="1" dirty="0" smtClean="0">
              <a:solidFill>
                <a:srgbClr val="FF0000"/>
              </a:solidFill>
              <a:latin typeface="Tempus Sans ITC" pitchFamily="82" charset="0"/>
            </a:endParaRPr>
          </a:p>
        </p:txBody>
      </p:sp>
      <p:sp>
        <p:nvSpPr>
          <p:cNvPr id="3075" name="Content Placeholder 2"/>
          <p:cNvSpPr>
            <a:spLocks noGrp="1"/>
          </p:cNvSpPr>
          <p:nvPr>
            <p:ph sz="half" idx="1"/>
          </p:nvPr>
        </p:nvSpPr>
        <p:spPr>
          <a:xfrm>
            <a:off x="484312" y="692696"/>
            <a:ext cx="8264152" cy="6696744"/>
          </a:xfrm>
        </p:spPr>
        <p:txBody>
          <a:bodyPr/>
          <a:lstStyle/>
          <a:p>
            <a:pPr marL="0" indent="0" eaLnBrk="1" hangingPunct="1">
              <a:spcBef>
                <a:spcPts val="0"/>
              </a:spcBef>
              <a:spcAft>
                <a:spcPts val="2400"/>
              </a:spcAft>
              <a:buClr>
                <a:srgbClr val="FF0000"/>
              </a:buClr>
              <a:buNone/>
            </a:pPr>
            <a:endParaRPr lang="en-US" sz="2400" b="1" dirty="0" smtClean="0">
              <a:solidFill>
                <a:srgbClr val="0070C0"/>
              </a:solidFill>
            </a:endParaRPr>
          </a:p>
          <a:p>
            <a:pPr eaLnBrk="1" hangingPunct="1">
              <a:spcBef>
                <a:spcPts val="0"/>
              </a:spcBef>
              <a:spcAft>
                <a:spcPts val="2400"/>
              </a:spcAft>
              <a:buClr>
                <a:srgbClr val="FF0000"/>
              </a:buClr>
            </a:pP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t>多数提及的需求</a:t>
            </a:r>
            <a:r>
              <a:rPr lang="zh-CN" altLang="en-US" sz="2000" b="1" dirty="0" smtClean="0">
                <a:solidFill>
                  <a:srgbClr val="0070C0"/>
                </a:solidFill>
              </a:rPr>
              <a:t>是更新教学手段，网络的充分运用，教学软件的使用等具体技能 </a:t>
            </a:r>
            <a:endParaRPr lang="en-US" altLang="zh-CN" sz="2000" b="1" dirty="0" smtClean="0">
              <a:solidFill>
                <a:srgbClr val="0070C0"/>
              </a:solidFill>
            </a:endParaRPr>
          </a:p>
          <a:p>
            <a:pPr marL="0" indent="0" eaLnBrk="1" hangingPunct="1">
              <a:spcBef>
                <a:spcPts val="0"/>
              </a:spcBef>
              <a:spcAft>
                <a:spcPts val="2400"/>
              </a:spcAft>
              <a:buClr>
                <a:srgbClr val="FF0000"/>
              </a:buClr>
              <a:buNone/>
            </a:pPr>
            <a:r>
              <a:rPr lang="zh-CN" altLang="en-US" sz="2000" b="1" dirty="0">
                <a:solidFill>
                  <a:srgbClr val="0070C0"/>
                </a:solidFill>
              </a:rPr>
              <a:t> </a:t>
            </a:r>
            <a:r>
              <a:rPr lang="zh-CN" altLang="en-US" sz="2000" b="1" dirty="0" smtClean="0">
                <a:solidFill>
                  <a:srgbClr val="0070C0"/>
                </a:solidFill>
              </a:rPr>
              <a:t>      </a:t>
            </a:r>
            <a:r>
              <a:rPr lang="en-US" altLang="zh-CN" sz="2000" b="1" dirty="0" smtClean="0">
                <a:solidFill>
                  <a:srgbClr val="0070C0"/>
                </a:solidFill>
              </a:rPr>
              <a:t>vs. </a:t>
            </a:r>
          </a:p>
          <a:p>
            <a:pPr eaLnBrk="1" hangingPunct="1">
              <a:spcBef>
                <a:spcPts val="0"/>
              </a:spcBef>
              <a:spcAft>
                <a:spcPts val="2400"/>
              </a:spcAft>
              <a:buClr>
                <a:srgbClr val="FF0000"/>
              </a:buClr>
            </a:pPr>
            <a:r>
              <a:rPr lang="zh-CN" altLang="en-US" sz="2000" b="1" dirty="0" smtClean="0"/>
              <a:t>少数提及</a:t>
            </a:r>
            <a:r>
              <a:rPr lang="zh-CN" altLang="en-US" sz="2000" b="1" dirty="0" smtClean="0">
                <a:solidFill>
                  <a:srgbClr val="0070C0"/>
                </a:solidFill>
              </a:rPr>
              <a:t>进一步进修，学习和发展（如到国内外同行单位）</a:t>
            </a:r>
            <a:endParaRPr lang="en-US" altLang="zh-CN" sz="2000" b="1" dirty="0" smtClean="0">
              <a:solidFill>
                <a:srgbClr val="0070C0"/>
              </a:solidFill>
            </a:endParaRPr>
          </a:p>
          <a:p>
            <a:pPr marL="0" indent="0" eaLnBrk="1" hangingPunct="1">
              <a:spcBef>
                <a:spcPts val="0"/>
              </a:spcBef>
              <a:spcAft>
                <a:spcPts val="2400"/>
              </a:spcAft>
              <a:buClr>
                <a:srgbClr val="FF0000"/>
              </a:buClr>
              <a:buNone/>
            </a:pPr>
            <a:endParaRPr lang="en-US" altLang="zh-CN" sz="2000" b="1" dirty="0">
              <a:solidFill>
                <a:srgbClr val="0070C0"/>
              </a:solidFill>
            </a:endParaRPr>
          </a:p>
          <a:p>
            <a:pPr marL="0" indent="0" eaLnBrk="1" hangingPunct="1">
              <a:spcBef>
                <a:spcPts val="0"/>
              </a:spcBef>
              <a:spcAft>
                <a:spcPts val="2400"/>
              </a:spcAft>
              <a:buClr>
                <a:srgbClr val="FF0000"/>
              </a:buClr>
              <a:buNone/>
            </a:pPr>
            <a:r>
              <a:rPr lang="zh-CN" altLang="en-US" sz="2400" b="1" dirty="0" smtClean="0">
                <a:solidFill>
                  <a:srgbClr val="FF0000"/>
                </a:solidFill>
              </a:rPr>
              <a:t> </a:t>
            </a:r>
            <a:r>
              <a:rPr lang="en-US" altLang="zh-CN" sz="2400" b="1" dirty="0" smtClean="0">
                <a:solidFill>
                  <a:srgbClr val="FF0000"/>
                </a:solidFill>
              </a:rPr>
              <a:t>FD</a:t>
            </a:r>
            <a:r>
              <a:rPr lang="zh-CN" altLang="en-US" sz="2400" b="1" dirty="0" smtClean="0">
                <a:solidFill>
                  <a:srgbClr val="FF0000"/>
                </a:solidFill>
              </a:rPr>
              <a:t>的需求真实存在么？</a:t>
            </a:r>
            <a:endParaRPr lang="en-US" altLang="zh-CN" sz="2400" b="1" dirty="0" smtClean="0">
              <a:solidFill>
                <a:srgbClr val="FF0000"/>
              </a:solidFill>
            </a:endParaRPr>
          </a:p>
          <a:p>
            <a:pPr marL="0" indent="0" eaLnBrk="1" hangingPunct="1">
              <a:spcBef>
                <a:spcPts val="0"/>
              </a:spcBef>
              <a:spcAft>
                <a:spcPts val="2400"/>
              </a:spcAft>
              <a:buClr>
                <a:srgbClr val="FF0000"/>
              </a:buClr>
              <a:buNone/>
            </a:pPr>
            <a:r>
              <a:rPr lang="zh-CN" altLang="zh-CN" sz="2400" b="1" i="1" dirty="0">
                <a:latin typeface="標楷體"/>
                <a:ea typeface="標楷體"/>
              </a:rPr>
              <a:t>可怜</a:t>
            </a:r>
            <a:r>
              <a:rPr lang="zh-CN" altLang="zh-CN" sz="2400" b="1" i="1" dirty="0">
                <a:latin typeface="標楷體"/>
                <a:ea typeface="標楷體"/>
              </a:rPr>
              <a:t>吧？入校这么多年来，没有哪位前辈言传身教、系统完整的领导过我们年青一辈的教学。</a:t>
            </a:r>
            <a:r>
              <a:rPr lang="zh-CN" altLang="zh-CN" sz="2400" b="1" i="1" dirty="0">
                <a:latin typeface="標楷體"/>
                <a:ea typeface="標楷體"/>
              </a:rPr>
              <a:t>我</a:t>
            </a:r>
            <a:r>
              <a:rPr lang="zh-CN" altLang="en-US" sz="2400" b="1" i="1" dirty="0">
                <a:latin typeface="標楷體"/>
                <a:ea typeface="標楷體"/>
              </a:rPr>
              <a:t>们的教学技能是从听课、</a:t>
            </a:r>
            <a:r>
              <a:rPr lang="zh-CN" altLang="en-US" sz="2400" b="1" i="1" dirty="0" smtClean="0">
                <a:latin typeface="標楷體"/>
                <a:ea typeface="標楷體"/>
              </a:rPr>
              <a:t>收集课件、材料自备中艰难形成的。至于能与不能，天晓得了！</a:t>
            </a:r>
            <a:endParaRPr lang="en-US" altLang="zh-CN" sz="2400" b="1" i="1" dirty="0"/>
          </a:p>
        </p:txBody>
      </p:sp>
    </p:spTree>
    <p:extLst>
      <p:ext uri="{BB962C8B-B14F-4D97-AF65-F5344CB8AC3E}">
        <p14:creationId xmlns:p14="http://schemas.microsoft.com/office/powerpoint/2010/main" val="2675711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24136" y="-18256"/>
            <a:ext cx="10836696" cy="1143000"/>
          </a:xfrm>
        </p:spPr>
        <p:txBody>
          <a:bodyPr/>
          <a:lstStyle/>
          <a:p>
            <a:pPr eaLnBrk="1" hangingPunct="1"/>
            <a:r>
              <a:rPr lang="zh-CN" altLang="en-US" sz="3600" b="1" dirty="0" smtClean="0">
                <a:solidFill>
                  <a:srgbClr val="FF0000"/>
                </a:solidFill>
                <a:latin typeface="Tempus Sans ITC" pitchFamily="82" charset="0"/>
              </a:rPr>
              <a:t>对“教学技能”的反弹</a:t>
            </a:r>
            <a:endParaRPr lang="en-US" sz="3600" b="1" dirty="0" smtClean="0">
              <a:solidFill>
                <a:srgbClr val="FF0000"/>
              </a:solidFill>
              <a:latin typeface="Tempus Sans ITC" pitchFamily="82" charset="0"/>
            </a:endParaRPr>
          </a:p>
        </p:txBody>
      </p:sp>
      <p:sp>
        <p:nvSpPr>
          <p:cNvPr id="3075" name="Content Placeholder 2"/>
          <p:cNvSpPr>
            <a:spLocks noGrp="1"/>
          </p:cNvSpPr>
          <p:nvPr>
            <p:ph sz="half" idx="1"/>
          </p:nvPr>
        </p:nvSpPr>
        <p:spPr>
          <a:xfrm>
            <a:off x="484312" y="1412776"/>
            <a:ext cx="8264152" cy="6696744"/>
          </a:xfrm>
        </p:spPr>
        <p:txBody>
          <a:bodyPr/>
          <a:lstStyle/>
          <a:p>
            <a:pPr marL="0" indent="0" eaLnBrk="1" hangingPunct="1">
              <a:spcBef>
                <a:spcPts val="0"/>
              </a:spcBef>
              <a:spcAft>
                <a:spcPts val="2400"/>
              </a:spcAft>
              <a:buClr>
                <a:srgbClr val="FF0000"/>
              </a:buClr>
              <a:buNone/>
            </a:pPr>
            <a:endParaRPr lang="en-US" sz="2000" b="1" dirty="0">
              <a:solidFill>
                <a:srgbClr val="0070C0"/>
              </a:solidFill>
            </a:endParaRPr>
          </a:p>
          <a:p>
            <a:pPr eaLnBrk="1" hangingPunct="1">
              <a:spcBef>
                <a:spcPts val="0"/>
              </a:spcBef>
              <a:spcAft>
                <a:spcPts val="2400"/>
              </a:spcAft>
              <a:buClr>
                <a:srgbClr val="FF0000"/>
              </a:buClr>
            </a:pPr>
            <a:r>
              <a:rPr lang="zh-CN" altLang="zh-CN" sz="2000" b="1" dirty="0" smtClean="0">
                <a:solidFill>
                  <a:srgbClr val="0070C0"/>
                </a:solidFill>
              </a:rPr>
              <a:t>教学</a:t>
            </a:r>
            <a:r>
              <a:rPr lang="zh-CN" altLang="zh-CN" sz="2000" b="1" dirty="0">
                <a:solidFill>
                  <a:srgbClr val="0070C0"/>
                </a:solidFill>
              </a:rPr>
              <a:t>似乎不是技能问题，是对某项问题研究的深度。有了研究，在大学不存在技能问题</a:t>
            </a:r>
            <a:endParaRPr lang="en-US" altLang="zh-CN" sz="2000" b="1" dirty="0">
              <a:solidFill>
                <a:srgbClr val="0070C0"/>
              </a:solidFill>
            </a:endParaRPr>
          </a:p>
          <a:p>
            <a:pPr eaLnBrk="1" hangingPunct="1">
              <a:spcBef>
                <a:spcPts val="0"/>
              </a:spcBef>
              <a:spcAft>
                <a:spcPts val="2400"/>
              </a:spcAft>
              <a:buClr>
                <a:srgbClr val="FF0000"/>
              </a:buClr>
            </a:pPr>
            <a:r>
              <a:rPr lang="zh-CN" altLang="zh-CN" sz="2000" b="1" dirty="0" smtClean="0">
                <a:solidFill>
                  <a:srgbClr val="0070C0"/>
                </a:solidFill>
              </a:rPr>
              <a:t>教学</a:t>
            </a:r>
            <a:r>
              <a:rPr lang="zh-CN" altLang="zh-CN" sz="2000" b="1" dirty="0">
                <a:solidFill>
                  <a:srgbClr val="0070C0"/>
                </a:solidFill>
              </a:rPr>
              <a:t>质量取决于教师对相关内容的整体把握与细节处理，而不是教学</a:t>
            </a:r>
            <a:r>
              <a:rPr lang="zh-CN" altLang="zh-CN" sz="2000" b="1" dirty="0" smtClean="0">
                <a:solidFill>
                  <a:srgbClr val="0070C0"/>
                </a:solidFill>
              </a:rPr>
              <a:t>技能</a:t>
            </a:r>
            <a:endParaRPr lang="en-US" altLang="zh-CN" sz="2000" b="1" dirty="0">
              <a:solidFill>
                <a:srgbClr val="0070C0"/>
              </a:solidFill>
            </a:endParaRPr>
          </a:p>
          <a:p>
            <a:pPr eaLnBrk="1" hangingPunct="1">
              <a:spcBef>
                <a:spcPts val="0"/>
              </a:spcBef>
              <a:spcAft>
                <a:spcPts val="2400"/>
              </a:spcAft>
              <a:buClr>
                <a:srgbClr val="FF0000"/>
              </a:buClr>
            </a:pPr>
            <a:r>
              <a:rPr lang="zh-CN" altLang="zh-CN" sz="2000" b="1" dirty="0">
                <a:solidFill>
                  <a:srgbClr val="0070C0"/>
                </a:solidFill>
              </a:rPr>
              <a:t>课程有不同的类型，我认为我的课不需要教学</a:t>
            </a:r>
            <a:r>
              <a:rPr lang="zh-CN" altLang="zh-CN" sz="2000" b="1" dirty="0" smtClean="0">
                <a:solidFill>
                  <a:srgbClr val="0070C0"/>
                </a:solidFill>
              </a:rPr>
              <a:t>技能</a:t>
            </a:r>
            <a:endParaRPr lang="en-US" altLang="zh-CN" sz="2000" b="1" dirty="0">
              <a:solidFill>
                <a:srgbClr val="0070C0"/>
              </a:solidFill>
            </a:endParaRPr>
          </a:p>
          <a:p>
            <a:pPr eaLnBrk="1" hangingPunct="1">
              <a:spcBef>
                <a:spcPts val="0"/>
              </a:spcBef>
              <a:spcAft>
                <a:spcPts val="2400"/>
              </a:spcAft>
              <a:buClr>
                <a:srgbClr val="FF0000"/>
              </a:buClr>
            </a:pPr>
            <a:endParaRPr lang="en-US" altLang="zh-CN" sz="2000" b="1" dirty="0" smtClean="0">
              <a:solidFill>
                <a:srgbClr val="0070C0"/>
              </a:solidFill>
            </a:endParaRPr>
          </a:p>
          <a:p>
            <a:pPr marL="0" indent="0" eaLnBrk="1" hangingPunct="1">
              <a:spcBef>
                <a:spcPts val="0"/>
              </a:spcBef>
              <a:spcAft>
                <a:spcPts val="2400"/>
              </a:spcAft>
              <a:buClr>
                <a:srgbClr val="FF0000"/>
              </a:buClr>
              <a:buNone/>
            </a:pPr>
            <a:endParaRPr lang="en-US" altLang="zh-CN" sz="2000" b="1" dirty="0">
              <a:solidFill>
                <a:srgbClr val="0070C0"/>
              </a:solidFill>
            </a:endParaRPr>
          </a:p>
          <a:p>
            <a:pPr marL="0" indent="0" eaLnBrk="1" hangingPunct="1">
              <a:spcBef>
                <a:spcPts val="0"/>
              </a:spcBef>
              <a:spcAft>
                <a:spcPts val="2400"/>
              </a:spcAft>
              <a:buClr>
                <a:srgbClr val="FF0000"/>
              </a:buClr>
              <a:buNone/>
            </a:pPr>
            <a:r>
              <a:rPr lang="zh-CN" altLang="en-US" sz="2400" b="1" dirty="0" smtClean="0">
                <a:solidFill>
                  <a:srgbClr val="FF0000"/>
                </a:solidFill>
              </a:rPr>
              <a:t> </a:t>
            </a:r>
            <a:endParaRPr lang="en-US" altLang="zh-CN" sz="2400" b="1" i="1" dirty="0" smtClean="0">
              <a:solidFill>
                <a:srgbClr val="FF0000"/>
              </a:solidFill>
            </a:endParaRPr>
          </a:p>
        </p:txBody>
      </p:sp>
    </p:spTree>
    <p:extLst>
      <p:ext uri="{BB962C8B-B14F-4D97-AF65-F5344CB8AC3E}">
        <p14:creationId xmlns:p14="http://schemas.microsoft.com/office/powerpoint/2010/main" val="1417621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24136" y="-18256"/>
            <a:ext cx="10836696" cy="1143000"/>
          </a:xfrm>
        </p:spPr>
        <p:txBody>
          <a:bodyPr/>
          <a:lstStyle/>
          <a:p>
            <a:pPr eaLnBrk="1" hangingPunct="1"/>
            <a:r>
              <a:rPr lang="zh-CN" altLang="en-US" sz="3600" b="1" dirty="0" smtClean="0">
                <a:solidFill>
                  <a:srgbClr val="FF0000"/>
                </a:solidFill>
                <a:latin typeface="Tempus Sans ITC" pitchFamily="82" charset="0"/>
              </a:rPr>
              <a:t>初步结论</a:t>
            </a:r>
            <a:endParaRPr lang="en-US" sz="3600" b="1" dirty="0" smtClean="0">
              <a:solidFill>
                <a:srgbClr val="FF0000"/>
              </a:solidFill>
              <a:latin typeface="Tempus Sans ITC" pitchFamily="82" charset="0"/>
            </a:endParaRPr>
          </a:p>
        </p:txBody>
      </p:sp>
      <p:sp>
        <p:nvSpPr>
          <p:cNvPr id="3075" name="Content Placeholder 2"/>
          <p:cNvSpPr>
            <a:spLocks noGrp="1"/>
          </p:cNvSpPr>
          <p:nvPr>
            <p:ph sz="half" idx="1"/>
          </p:nvPr>
        </p:nvSpPr>
        <p:spPr>
          <a:xfrm>
            <a:off x="484312" y="1412776"/>
            <a:ext cx="6968008" cy="4608512"/>
          </a:xfrm>
        </p:spPr>
        <p:txBody>
          <a:bodyPr/>
          <a:lstStyle/>
          <a:p>
            <a:pPr eaLnBrk="1" hangingPunct="1">
              <a:spcBef>
                <a:spcPts val="0"/>
              </a:spcBef>
              <a:spcAft>
                <a:spcPts val="2400"/>
              </a:spcAft>
              <a:buClr>
                <a:srgbClr val="FF0000"/>
              </a:buClr>
            </a:pPr>
            <a:r>
              <a:rPr lang="zh-CN" altLang="en-US" sz="2000" b="1" dirty="0" smtClean="0">
                <a:solidFill>
                  <a:srgbClr val="0070C0"/>
                </a:solidFill>
              </a:rPr>
              <a:t>教师相对缺乏‘教师也是学习者’以及‘教师需要持续的专业发展’的认识</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有较强烈的更新自己对新教学手段</a:t>
            </a:r>
            <a:r>
              <a:rPr lang="en-US" altLang="zh-CN" sz="2000" b="1" dirty="0" smtClean="0">
                <a:solidFill>
                  <a:srgbClr val="0070C0"/>
                </a:solidFill>
              </a:rPr>
              <a:t>(</a:t>
            </a:r>
            <a:r>
              <a:rPr lang="zh-CN" altLang="en-US" sz="2000" b="1" dirty="0" smtClean="0">
                <a:solidFill>
                  <a:srgbClr val="0070C0"/>
                </a:solidFill>
              </a:rPr>
              <a:t>如</a:t>
            </a:r>
            <a:r>
              <a:rPr lang="en-US" altLang="zh-CN" sz="2000" b="1" dirty="0" smtClean="0">
                <a:solidFill>
                  <a:srgbClr val="0070C0"/>
                </a:solidFill>
              </a:rPr>
              <a:t>IT)</a:t>
            </a:r>
            <a:r>
              <a:rPr lang="zh-CN" altLang="en-US" sz="2000" b="1" dirty="0" smtClean="0">
                <a:solidFill>
                  <a:srgbClr val="0070C0"/>
                </a:solidFill>
              </a:rPr>
              <a:t>运用的需求</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较强烈的迎合学生需求和满足外部问责的内在驱动力</a:t>
            </a:r>
            <a:endParaRPr lang="en-US" altLang="zh-CN" sz="2000" b="1" dirty="0" smtClean="0">
              <a:solidFill>
                <a:srgbClr val="0070C0"/>
              </a:solidFill>
            </a:endParaRPr>
          </a:p>
        </p:txBody>
      </p:sp>
    </p:spTree>
    <p:extLst>
      <p:ext uri="{BB962C8B-B14F-4D97-AF65-F5344CB8AC3E}">
        <p14:creationId xmlns:p14="http://schemas.microsoft.com/office/powerpoint/2010/main" val="3976234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75656" y="2564904"/>
            <a:ext cx="5544616" cy="954107"/>
          </a:xfrm>
          <a:prstGeom prst="rect">
            <a:avLst/>
          </a:prstGeom>
          <a:noFill/>
        </p:spPr>
        <p:txBody>
          <a:bodyPr wrap="square" rtlCol="0">
            <a:spAutoFit/>
          </a:bodyPr>
          <a:lstStyle/>
          <a:p>
            <a:r>
              <a:rPr lang="en-US" altLang="zh-CN" sz="2800" b="1" dirty="0" smtClean="0">
                <a:solidFill>
                  <a:srgbClr val="0070C0"/>
                </a:solidFill>
              </a:rPr>
              <a:t>4.19.2</a:t>
            </a:r>
            <a:r>
              <a:rPr lang="zh-CN" altLang="en-US" sz="2800" b="1" dirty="0" smtClean="0">
                <a:solidFill>
                  <a:srgbClr val="0070C0"/>
                </a:solidFill>
              </a:rPr>
              <a:t> 您所面临的教学上的困难和挑战是</a:t>
            </a:r>
            <a:r>
              <a:rPr lang="zh-CN" altLang="en-US" sz="2800" b="1" dirty="0">
                <a:solidFill>
                  <a:srgbClr val="0070C0"/>
                </a:solidFill>
              </a:rPr>
              <a:t>什么</a:t>
            </a:r>
            <a:r>
              <a:rPr lang="en-US" altLang="zh-CN" sz="2800" b="1" dirty="0">
                <a:solidFill>
                  <a:srgbClr val="0070C0"/>
                </a:solidFill>
              </a:rPr>
              <a:t>?</a:t>
            </a:r>
            <a:endParaRPr lang="zh-CN" altLang="en-US" sz="2800" dirty="0">
              <a:solidFill>
                <a:prstClr val="black"/>
              </a:solidFill>
            </a:endParaRPr>
          </a:p>
        </p:txBody>
      </p:sp>
    </p:spTree>
    <p:extLst>
      <p:ext uri="{BB962C8B-B14F-4D97-AF65-F5344CB8AC3E}">
        <p14:creationId xmlns:p14="http://schemas.microsoft.com/office/powerpoint/2010/main" val="990890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692696" y="-243408"/>
            <a:ext cx="10836696" cy="1143000"/>
          </a:xfrm>
        </p:spPr>
        <p:txBody>
          <a:bodyPr/>
          <a:lstStyle/>
          <a:p>
            <a:pPr eaLnBrk="1" hangingPunct="1"/>
            <a:r>
              <a:rPr lang="en-US" altLang="zh-CN" b="1" dirty="0" smtClean="0">
                <a:solidFill>
                  <a:srgbClr val="FF0000"/>
                </a:solidFill>
                <a:latin typeface="Tempus Sans ITC" pitchFamily="82" charset="0"/>
              </a:rPr>
              <a:t>Belief - </a:t>
            </a:r>
            <a:r>
              <a:rPr lang="zh-CN" altLang="en-US" b="1" dirty="0" smtClean="0">
                <a:solidFill>
                  <a:srgbClr val="FF0000"/>
                </a:solidFill>
                <a:latin typeface="Tempus Sans ITC" pitchFamily="82" charset="0"/>
              </a:rPr>
              <a:t>教师信念面临挑战：</a:t>
            </a:r>
            <a:endParaRPr lang="en-US" sz="3600" b="1" dirty="0" smtClean="0">
              <a:solidFill>
                <a:srgbClr val="FF0000"/>
              </a:solidFill>
              <a:latin typeface="Tempus Sans ITC" pitchFamily="82" charset="0"/>
            </a:endParaRPr>
          </a:p>
        </p:txBody>
      </p:sp>
      <p:sp>
        <p:nvSpPr>
          <p:cNvPr id="3075" name="Content Placeholder 2"/>
          <p:cNvSpPr>
            <a:spLocks noGrp="1"/>
          </p:cNvSpPr>
          <p:nvPr>
            <p:ph sz="half" idx="1"/>
          </p:nvPr>
        </p:nvSpPr>
        <p:spPr>
          <a:xfrm>
            <a:off x="304800" y="260648"/>
            <a:ext cx="8515672" cy="6192688"/>
          </a:xfrm>
        </p:spPr>
        <p:txBody>
          <a:bodyPr/>
          <a:lstStyle/>
          <a:p>
            <a:pPr marL="0" indent="0" eaLnBrk="1" hangingPunct="1">
              <a:spcBef>
                <a:spcPts val="0"/>
              </a:spcBef>
              <a:spcAft>
                <a:spcPts val="2400"/>
              </a:spcAft>
              <a:buClr>
                <a:srgbClr val="FF0000"/>
              </a:buClr>
              <a:buNone/>
            </a:pPr>
            <a:endParaRPr lang="en-US" sz="800" b="1" dirty="0" smtClean="0">
              <a:solidFill>
                <a:srgbClr val="0070C0"/>
              </a:solidFill>
            </a:endParaRPr>
          </a:p>
          <a:p>
            <a:pPr eaLnBrk="1" hangingPunct="1">
              <a:spcBef>
                <a:spcPts val="0"/>
              </a:spcBef>
              <a:spcAft>
                <a:spcPts val="2400"/>
              </a:spcAft>
              <a:buClr>
                <a:srgbClr val="FF0000"/>
              </a:buClr>
            </a:pPr>
            <a:r>
              <a:rPr lang="zh-CN" altLang="en-US" sz="2400" b="1" dirty="0" smtClean="0">
                <a:solidFill>
                  <a:srgbClr val="0070C0"/>
                </a:solidFill>
              </a:rPr>
              <a:t>专业权威受质疑：</a:t>
            </a:r>
            <a:endParaRPr lang="en-US" altLang="zh-CN" sz="2400" b="1" dirty="0" smtClean="0">
              <a:solidFill>
                <a:srgbClr val="0070C0"/>
              </a:solidFill>
            </a:endParaRPr>
          </a:p>
          <a:p>
            <a:pPr marL="0" indent="0" eaLnBrk="1" hangingPunct="1">
              <a:spcBef>
                <a:spcPts val="0"/>
              </a:spcBef>
              <a:spcAft>
                <a:spcPts val="2400"/>
              </a:spcAft>
              <a:buClr>
                <a:srgbClr val="FF0000"/>
              </a:buClr>
              <a:buNone/>
            </a:pPr>
            <a:r>
              <a:rPr lang="zh-CN" altLang="zh-CN" sz="2000" i="1" dirty="0"/>
              <a:t>总有个别学生对学业的兴趣不大，无论你怎样努力，他自己都不肯用功</a:t>
            </a:r>
            <a:endParaRPr lang="en-US" altLang="zh-CN" sz="2000" b="1" i="1" dirty="0" smtClean="0">
              <a:solidFill>
                <a:srgbClr val="0070C0"/>
              </a:solidFill>
            </a:endParaRPr>
          </a:p>
          <a:p>
            <a:pPr eaLnBrk="1" hangingPunct="1">
              <a:spcBef>
                <a:spcPts val="0"/>
              </a:spcBef>
              <a:spcAft>
                <a:spcPts val="2400"/>
              </a:spcAft>
              <a:buClr>
                <a:srgbClr val="FF0000"/>
              </a:buClr>
            </a:pPr>
            <a:r>
              <a:rPr lang="zh-CN" altLang="en-US" sz="2400" b="1" dirty="0" smtClean="0">
                <a:solidFill>
                  <a:srgbClr val="0070C0"/>
                </a:solidFill>
              </a:rPr>
              <a:t>专业自主缺乏：</a:t>
            </a:r>
            <a:endParaRPr lang="en-US" altLang="zh-CN" sz="2400" b="1" dirty="0" smtClean="0">
              <a:solidFill>
                <a:srgbClr val="0070C0"/>
              </a:solidFill>
            </a:endParaRPr>
          </a:p>
          <a:p>
            <a:pPr marL="0" indent="0" eaLnBrk="1" hangingPunct="1">
              <a:spcBef>
                <a:spcPts val="0"/>
              </a:spcBef>
              <a:spcAft>
                <a:spcPts val="2400"/>
              </a:spcAft>
              <a:buClr>
                <a:srgbClr val="FF0000"/>
              </a:buClr>
              <a:buNone/>
            </a:pPr>
            <a:r>
              <a:rPr lang="zh-CN" altLang="zh-CN" sz="2000" i="1" kern="0" dirty="0">
                <a:cs typeface="宋体"/>
              </a:rPr>
              <a:t>教师缺乏一定的自主性：通识教育课程中教师只能被动地让学生选，但是我们无法筛选学生</a:t>
            </a:r>
            <a:endParaRPr lang="en-US" altLang="zh-CN" sz="2000" b="1" i="1" dirty="0" smtClean="0">
              <a:solidFill>
                <a:srgbClr val="0070C0"/>
              </a:solidFill>
            </a:endParaRPr>
          </a:p>
          <a:p>
            <a:pPr eaLnBrk="1" hangingPunct="1">
              <a:spcBef>
                <a:spcPts val="0"/>
              </a:spcBef>
              <a:spcAft>
                <a:spcPts val="2400"/>
              </a:spcAft>
              <a:buClr>
                <a:srgbClr val="FF0000"/>
              </a:buClr>
            </a:pPr>
            <a:r>
              <a:rPr lang="zh-CN" altLang="en-US" sz="2400" b="1" dirty="0" smtClean="0">
                <a:solidFill>
                  <a:srgbClr val="0070C0"/>
                </a:solidFill>
              </a:rPr>
              <a:t>专业认可度低</a:t>
            </a:r>
            <a:endParaRPr lang="en-US" altLang="zh-CN" sz="2400" b="1" dirty="0" smtClean="0">
              <a:solidFill>
                <a:srgbClr val="0070C0"/>
              </a:solidFill>
            </a:endParaRPr>
          </a:p>
          <a:p>
            <a:pPr marL="0" indent="0" eaLnBrk="1" hangingPunct="1">
              <a:spcBef>
                <a:spcPts val="0"/>
              </a:spcBef>
              <a:spcAft>
                <a:spcPts val="2400"/>
              </a:spcAft>
              <a:buClr>
                <a:srgbClr val="FF0000"/>
              </a:buClr>
              <a:buNone/>
            </a:pPr>
            <a:r>
              <a:rPr lang="zh-CN" altLang="zh-CN" sz="2000" i="1" dirty="0"/>
              <a:t>一直认为教书育人是大学老师的首要职责，因而多年来一直对教学投入很多精力。但是，又似乎感觉这种做法不符合学校关于职称评定和个人职业发展政策的导向。有些困惑</a:t>
            </a:r>
            <a:endParaRPr lang="en-US" altLang="zh-CN" sz="2000" b="1" i="1" dirty="0" smtClean="0">
              <a:solidFill>
                <a:srgbClr val="0070C0"/>
              </a:solidFill>
            </a:endParaRPr>
          </a:p>
          <a:p>
            <a:pPr eaLnBrk="1" hangingPunct="1">
              <a:spcBef>
                <a:spcPts val="0"/>
              </a:spcBef>
              <a:spcAft>
                <a:spcPts val="2400"/>
              </a:spcAft>
              <a:buClr>
                <a:srgbClr val="FF0000"/>
              </a:buClr>
            </a:pPr>
            <a:r>
              <a:rPr lang="zh-CN" altLang="en-US" sz="2400" b="1" dirty="0" smtClean="0">
                <a:solidFill>
                  <a:srgbClr val="0070C0"/>
                </a:solidFill>
              </a:rPr>
              <a:t>情绪劳动</a:t>
            </a:r>
            <a:endParaRPr lang="en-US" altLang="zh-CN" sz="2400" b="1" dirty="0" smtClean="0">
              <a:solidFill>
                <a:srgbClr val="0070C0"/>
              </a:solidFill>
            </a:endParaRPr>
          </a:p>
          <a:p>
            <a:pPr marL="0" indent="0" eaLnBrk="1" hangingPunct="1">
              <a:spcBef>
                <a:spcPts val="0"/>
              </a:spcBef>
              <a:spcAft>
                <a:spcPts val="2400"/>
              </a:spcAft>
              <a:buClr>
                <a:srgbClr val="FF0000"/>
              </a:buClr>
              <a:buNone/>
            </a:pPr>
            <a:r>
              <a:rPr lang="zh-CN" altLang="en-US" sz="2000" i="1" dirty="0"/>
              <a:t>学生不愿读书；混学分；</a:t>
            </a:r>
            <a:r>
              <a:rPr lang="zh-CN" altLang="en-US" sz="2000" i="1" dirty="0" smtClean="0"/>
              <a:t>缺席；</a:t>
            </a:r>
            <a:r>
              <a:rPr lang="zh-CN" altLang="zh-CN" sz="2000" i="1" dirty="0"/>
              <a:t>现在的最糟的是研究生教学本科化，本科教学中学化，这对我们有学术追求的教师是一种挑战</a:t>
            </a:r>
            <a:endParaRPr lang="en-US" altLang="zh-CN" sz="2000" i="1" dirty="0"/>
          </a:p>
          <a:p>
            <a:pPr eaLnBrk="1" hangingPunct="1">
              <a:spcBef>
                <a:spcPts val="0"/>
              </a:spcBef>
              <a:spcAft>
                <a:spcPts val="2400"/>
              </a:spcAft>
              <a:buClr>
                <a:srgbClr val="FF0000"/>
              </a:buClr>
            </a:pPr>
            <a:endParaRPr lang="en-US" sz="2400" b="1" dirty="0" smtClean="0">
              <a:solidFill>
                <a:srgbClr val="0070C0"/>
              </a:solidFill>
            </a:endParaRPr>
          </a:p>
          <a:p>
            <a:pPr marL="0" indent="0" eaLnBrk="1" hangingPunct="1">
              <a:spcBef>
                <a:spcPts val="0"/>
              </a:spcBef>
              <a:spcAft>
                <a:spcPts val="2400"/>
              </a:spcAft>
              <a:buClr>
                <a:srgbClr val="FF0000"/>
              </a:buClr>
              <a:buNone/>
            </a:pPr>
            <a:endParaRPr lang="en-US" sz="2400" b="1" dirty="0" smtClean="0">
              <a:solidFill>
                <a:srgbClr val="0070C0"/>
              </a:solidFill>
            </a:endParaRPr>
          </a:p>
        </p:txBody>
      </p:sp>
    </p:spTree>
    <p:extLst>
      <p:ext uri="{BB962C8B-B14F-4D97-AF65-F5344CB8AC3E}">
        <p14:creationId xmlns:p14="http://schemas.microsoft.com/office/powerpoint/2010/main" val="279547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692696" y="-27384"/>
            <a:ext cx="10836696" cy="1143000"/>
          </a:xfrm>
        </p:spPr>
        <p:txBody>
          <a:bodyPr/>
          <a:lstStyle/>
          <a:p>
            <a:pPr eaLnBrk="1" hangingPunct="1"/>
            <a:r>
              <a:rPr lang="en-US" altLang="zh-CN" sz="3600" b="1" dirty="0" smtClean="0">
                <a:solidFill>
                  <a:srgbClr val="FF0000"/>
                </a:solidFill>
                <a:latin typeface="Tempus Sans ITC" pitchFamily="82" charset="0"/>
              </a:rPr>
              <a:t>Competence – </a:t>
            </a:r>
            <a:r>
              <a:rPr lang="zh-CN" altLang="en-US" sz="3600" b="1" dirty="0" smtClean="0">
                <a:solidFill>
                  <a:srgbClr val="FF0000"/>
                </a:solidFill>
                <a:latin typeface="Tempus Sans ITC" pitchFamily="82" charset="0"/>
              </a:rPr>
              <a:t>教学能力面临挑战：</a:t>
            </a:r>
            <a:endParaRPr lang="en-US" sz="3600" b="1" dirty="0" smtClean="0">
              <a:solidFill>
                <a:srgbClr val="FF0000"/>
              </a:solidFill>
              <a:latin typeface="Tempus Sans ITC" pitchFamily="82" charset="0"/>
            </a:endParaRPr>
          </a:p>
        </p:txBody>
      </p:sp>
      <p:sp>
        <p:nvSpPr>
          <p:cNvPr id="3075" name="Content Placeholder 2"/>
          <p:cNvSpPr>
            <a:spLocks noGrp="1"/>
          </p:cNvSpPr>
          <p:nvPr>
            <p:ph sz="half" idx="1"/>
          </p:nvPr>
        </p:nvSpPr>
        <p:spPr>
          <a:xfrm>
            <a:off x="304800" y="476672"/>
            <a:ext cx="8515672" cy="6192688"/>
          </a:xfrm>
        </p:spPr>
        <p:txBody>
          <a:bodyPr/>
          <a:lstStyle/>
          <a:p>
            <a:pPr marL="0" indent="0" eaLnBrk="1" hangingPunct="1">
              <a:spcBef>
                <a:spcPts val="0"/>
              </a:spcBef>
              <a:spcAft>
                <a:spcPts val="2400"/>
              </a:spcAft>
              <a:buClr>
                <a:srgbClr val="FF0000"/>
              </a:buClr>
              <a:buNone/>
            </a:pPr>
            <a:endParaRPr lang="en-US" sz="800" b="1" dirty="0" smtClean="0">
              <a:solidFill>
                <a:srgbClr val="0070C0"/>
              </a:solidFill>
            </a:endParaRPr>
          </a:p>
          <a:p>
            <a:pPr eaLnBrk="1" hangingPunct="1">
              <a:spcBef>
                <a:spcPts val="0"/>
              </a:spcBef>
              <a:spcAft>
                <a:spcPts val="2400"/>
              </a:spcAft>
              <a:buClr>
                <a:srgbClr val="FF0000"/>
              </a:buClr>
            </a:pPr>
            <a:r>
              <a:rPr lang="zh-CN" altLang="en-US" sz="2400" b="1" dirty="0" smtClean="0">
                <a:solidFill>
                  <a:srgbClr val="0070C0"/>
                </a:solidFill>
              </a:rPr>
              <a:t>课堂教学方式：</a:t>
            </a:r>
            <a:endParaRPr lang="en-US" altLang="zh-CN" sz="2400" b="1" dirty="0" smtClean="0">
              <a:solidFill>
                <a:srgbClr val="0070C0"/>
              </a:solidFill>
            </a:endParaRPr>
          </a:p>
          <a:p>
            <a:pPr marL="0" indent="0" eaLnBrk="1" hangingPunct="1">
              <a:spcBef>
                <a:spcPts val="0"/>
              </a:spcBef>
              <a:spcAft>
                <a:spcPts val="2400"/>
              </a:spcAft>
              <a:buClr>
                <a:srgbClr val="FF0000"/>
              </a:buClr>
              <a:buNone/>
            </a:pPr>
            <a:r>
              <a:rPr lang="zh-CN" altLang="zh-CN" sz="2000" i="1" dirty="0"/>
              <a:t>学生人数太多，不可能按照理想的方式进行课堂互动，平均</a:t>
            </a:r>
            <a:r>
              <a:rPr lang="en-US" altLang="zh-CN" sz="2000" i="1" dirty="0"/>
              <a:t>80-100</a:t>
            </a:r>
            <a:r>
              <a:rPr lang="zh-CN" altLang="zh-CN" sz="2000" i="1" dirty="0"/>
              <a:t>的课堂，组织讨论和检查课后阅读效果几乎是不可能的</a:t>
            </a:r>
            <a:r>
              <a:rPr lang="zh-CN" altLang="zh-CN" sz="2000" i="1" dirty="0" smtClean="0"/>
              <a:t>任务</a:t>
            </a:r>
            <a:endParaRPr lang="en-US" altLang="zh-CN" sz="2000" i="1" dirty="0" smtClean="0"/>
          </a:p>
          <a:p>
            <a:pPr marL="0" indent="0" eaLnBrk="1" hangingPunct="1">
              <a:spcBef>
                <a:spcPts val="0"/>
              </a:spcBef>
              <a:spcAft>
                <a:spcPts val="2400"/>
              </a:spcAft>
              <a:buClr>
                <a:srgbClr val="FF0000"/>
              </a:buClr>
              <a:buNone/>
            </a:pPr>
            <a:r>
              <a:rPr lang="zh-CN" altLang="zh-CN" sz="2000" i="1" dirty="0"/>
              <a:t>需要使每一位同学都能积极参与到课程讨论</a:t>
            </a:r>
            <a:r>
              <a:rPr lang="zh-CN" altLang="zh-CN" sz="2000" i="1" dirty="0" smtClean="0"/>
              <a:t>中</a:t>
            </a:r>
            <a:endParaRPr lang="en-US" altLang="zh-CN" sz="2000" i="1" dirty="0" smtClean="0"/>
          </a:p>
          <a:p>
            <a:pPr marL="0" indent="0" eaLnBrk="1" hangingPunct="1">
              <a:spcBef>
                <a:spcPts val="0"/>
              </a:spcBef>
              <a:spcAft>
                <a:spcPts val="2400"/>
              </a:spcAft>
              <a:buClr>
                <a:srgbClr val="FF0000"/>
              </a:buClr>
              <a:buNone/>
            </a:pPr>
            <a:r>
              <a:rPr lang="zh-CN" altLang="en-US" sz="2000" i="1" dirty="0" smtClean="0"/>
              <a:t>讲授与课堂讨论的平衡</a:t>
            </a:r>
            <a:endParaRPr lang="en-US" altLang="zh-CN" sz="2000" i="1" dirty="0"/>
          </a:p>
          <a:p>
            <a:pPr eaLnBrk="1" hangingPunct="1">
              <a:spcBef>
                <a:spcPts val="0"/>
              </a:spcBef>
              <a:spcAft>
                <a:spcPts val="2400"/>
              </a:spcAft>
              <a:buClr>
                <a:srgbClr val="FF0000"/>
              </a:buClr>
            </a:pPr>
            <a:r>
              <a:rPr lang="zh-CN" altLang="en-US" sz="2400" b="1" dirty="0" smtClean="0">
                <a:solidFill>
                  <a:srgbClr val="0070C0"/>
                </a:solidFill>
              </a:rPr>
              <a:t>激励学生：</a:t>
            </a:r>
            <a:endParaRPr lang="en-US" altLang="zh-CN" sz="2400" b="1" dirty="0" smtClean="0">
              <a:solidFill>
                <a:srgbClr val="0070C0"/>
              </a:solidFill>
            </a:endParaRPr>
          </a:p>
          <a:p>
            <a:pPr marL="0" indent="0" eaLnBrk="1" hangingPunct="1">
              <a:spcBef>
                <a:spcPts val="0"/>
              </a:spcBef>
              <a:spcAft>
                <a:spcPts val="2400"/>
              </a:spcAft>
              <a:buClr>
                <a:srgbClr val="FF0000"/>
              </a:buClr>
              <a:buNone/>
            </a:pPr>
            <a:r>
              <a:rPr lang="zh-CN" altLang="en-US" sz="2000" i="1" dirty="0"/>
              <a:t>充分调动学生</a:t>
            </a:r>
            <a:r>
              <a:rPr lang="zh-CN" altLang="en-US" sz="2000" i="1" dirty="0" smtClean="0"/>
              <a:t>积极性；兼顾不同需要，不同基础的学生</a:t>
            </a:r>
            <a:endParaRPr lang="en-US" altLang="zh-CN" sz="2000" i="1" dirty="0"/>
          </a:p>
          <a:p>
            <a:pPr eaLnBrk="1" hangingPunct="1">
              <a:spcBef>
                <a:spcPts val="0"/>
              </a:spcBef>
              <a:spcAft>
                <a:spcPts val="2400"/>
              </a:spcAft>
              <a:buClr>
                <a:srgbClr val="FF0000"/>
              </a:buClr>
            </a:pPr>
            <a:r>
              <a:rPr lang="zh-CN" altLang="en-US" sz="2400" b="1" dirty="0" smtClean="0">
                <a:solidFill>
                  <a:srgbClr val="0070C0"/>
                </a:solidFill>
              </a:rPr>
              <a:t>教学内容：</a:t>
            </a:r>
            <a:endParaRPr lang="en-US" altLang="zh-CN" sz="2400" b="1" dirty="0" smtClean="0">
              <a:solidFill>
                <a:srgbClr val="0070C0"/>
              </a:solidFill>
            </a:endParaRPr>
          </a:p>
          <a:p>
            <a:pPr marL="0" indent="0" eaLnBrk="1" hangingPunct="1">
              <a:spcBef>
                <a:spcPts val="0"/>
              </a:spcBef>
              <a:spcAft>
                <a:spcPts val="2400"/>
              </a:spcAft>
              <a:buClr>
                <a:srgbClr val="FF0000"/>
              </a:buClr>
              <a:buNone/>
            </a:pPr>
            <a:r>
              <a:rPr lang="zh-CN" altLang="en-US" sz="2000" i="1" dirty="0" smtClean="0"/>
              <a:t>与</a:t>
            </a:r>
            <a:r>
              <a:rPr lang="zh-CN" altLang="en-US" sz="2000" i="1" dirty="0"/>
              <a:t>时具进</a:t>
            </a:r>
            <a:r>
              <a:rPr lang="zh-CN" altLang="en-US" sz="2000" i="1" dirty="0" smtClean="0"/>
              <a:t>；</a:t>
            </a:r>
            <a:endParaRPr lang="en-US" altLang="zh-CN" sz="2000" i="1" dirty="0" smtClean="0"/>
          </a:p>
          <a:p>
            <a:pPr marL="0" indent="0" eaLnBrk="1" hangingPunct="1">
              <a:spcBef>
                <a:spcPts val="0"/>
              </a:spcBef>
              <a:spcAft>
                <a:spcPts val="2400"/>
              </a:spcAft>
              <a:buClr>
                <a:srgbClr val="FF0000"/>
              </a:buClr>
              <a:buNone/>
            </a:pPr>
            <a:r>
              <a:rPr lang="zh-CN" altLang="zh-CN" sz="2000" i="1" dirty="0"/>
              <a:t>跟踪前沿进展，与教材有机</a:t>
            </a:r>
            <a:r>
              <a:rPr lang="zh-CN" altLang="zh-CN" sz="2000" i="1" dirty="0" smtClean="0"/>
              <a:t>结合</a:t>
            </a:r>
            <a:endParaRPr lang="en-US" altLang="zh-CN" sz="2000" i="1" dirty="0"/>
          </a:p>
          <a:p>
            <a:pPr eaLnBrk="1" hangingPunct="1">
              <a:spcBef>
                <a:spcPts val="0"/>
              </a:spcBef>
              <a:spcAft>
                <a:spcPts val="2400"/>
              </a:spcAft>
              <a:buClr>
                <a:srgbClr val="FF0000"/>
              </a:buClr>
            </a:pPr>
            <a:endParaRPr lang="en-US" sz="2400" b="1" dirty="0" smtClean="0">
              <a:solidFill>
                <a:srgbClr val="0070C0"/>
              </a:solidFill>
            </a:endParaRPr>
          </a:p>
          <a:p>
            <a:pPr marL="0" indent="0" eaLnBrk="1" hangingPunct="1">
              <a:spcBef>
                <a:spcPts val="0"/>
              </a:spcBef>
              <a:spcAft>
                <a:spcPts val="2400"/>
              </a:spcAft>
              <a:buClr>
                <a:srgbClr val="FF0000"/>
              </a:buClr>
              <a:buNone/>
            </a:pPr>
            <a:endParaRPr lang="en-US" sz="2400" b="1" dirty="0" smtClean="0">
              <a:solidFill>
                <a:srgbClr val="0070C0"/>
              </a:solidFill>
            </a:endParaRPr>
          </a:p>
        </p:txBody>
      </p:sp>
    </p:spTree>
    <p:extLst>
      <p:ext uri="{BB962C8B-B14F-4D97-AF65-F5344CB8AC3E}">
        <p14:creationId xmlns:p14="http://schemas.microsoft.com/office/powerpoint/2010/main" val="18339527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24136" y="-243408"/>
            <a:ext cx="10836696" cy="1143000"/>
          </a:xfrm>
        </p:spPr>
        <p:txBody>
          <a:bodyPr/>
          <a:lstStyle/>
          <a:p>
            <a:pPr eaLnBrk="1" hangingPunct="1"/>
            <a:r>
              <a:rPr lang="en-US" altLang="zh-CN" sz="3600" b="1" dirty="0" smtClean="0">
                <a:solidFill>
                  <a:srgbClr val="FF0000"/>
                </a:solidFill>
                <a:latin typeface="Tempus Sans ITC" pitchFamily="82" charset="0"/>
              </a:rPr>
              <a:t>Supporting System – </a:t>
            </a:r>
            <a:r>
              <a:rPr lang="zh-CN" altLang="en-US" sz="3600" b="1" dirty="0" smtClean="0">
                <a:solidFill>
                  <a:srgbClr val="FF0000"/>
                </a:solidFill>
                <a:latin typeface="Tempus Sans ITC" pitchFamily="82" charset="0"/>
              </a:rPr>
              <a:t>支持配套机制：</a:t>
            </a:r>
            <a:endParaRPr lang="en-US" sz="3600" b="1" dirty="0" smtClean="0">
              <a:solidFill>
                <a:srgbClr val="FF0000"/>
              </a:solidFill>
              <a:latin typeface="Tempus Sans ITC" pitchFamily="82" charset="0"/>
            </a:endParaRPr>
          </a:p>
        </p:txBody>
      </p:sp>
      <p:sp>
        <p:nvSpPr>
          <p:cNvPr id="3075" name="Content Placeholder 2"/>
          <p:cNvSpPr>
            <a:spLocks noGrp="1"/>
          </p:cNvSpPr>
          <p:nvPr>
            <p:ph sz="half" idx="1"/>
          </p:nvPr>
        </p:nvSpPr>
        <p:spPr>
          <a:xfrm>
            <a:off x="304800" y="188640"/>
            <a:ext cx="8659688" cy="6192688"/>
          </a:xfrm>
        </p:spPr>
        <p:txBody>
          <a:bodyPr/>
          <a:lstStyle/>
          <a:p>
            <a:pPr marL="0" indent="0" eaLnBrk="1" hangingPunct="1">
              <a:spcBef>
                <a:spcPts val="0"/>
              </a:spcBef>
              <a:spcAft>
                <a:spcPts val="2400"/>
              </a:spcAft>
              <a:buClr>
                <a:srgbClr val="FF0000"/>
              </a:buClr>
              <a:buNone/>
            </a:pPr>
            <a:endParaRPr lang="en-US" sz="8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评价激励机制</a:t>
            </a:r>
            <a:endParaRPr lang="en-US" altLang="zh-CN" sz="2000" b="1" dirty="0" smtClean="0">
              <a:solidFill>
                <a:srgbClr val="0070C0"/>
              </a:solidFill>
            </a:endParaRPr>
          </a:p>
          <a:p>
            <a:pPr marL="0" indent="0" eaLnBrk="1" hangingPunct="1">
              <a:spcBef>
                <a:spcPts val="0"/>
              </a:spcBef>
              <a:spcAft>
                <a:spcPts val="2400"/>
              </a:spcAft>
              <a:buClr>
                <a:srgbClr val="FF0000"/>
              </a:buClr>
              <a:buNone/>
            </a:pPr>
            <a:r>
              <a:rPr lang="zh-CN" altLang="zh-CN" sz="1800" i="1" dirty="0"/>
              <a:t>应该说存在困惑，为什么至今教学仍然没有作为老师们晋升职称的依据？</a:t>
            </a:r>
            <a:endParaRPr lang="en-US" altLang="zh-CN" sz="1800" i="1" dirty="0"/>
          </a:p>
          <a:p>
            <a:pPr marL="0" indent="0" eaLnBrk="1" hangingPunct="1">
              <a:spcBef>
                <a:spcPts val="0"/>
              </a:spcBef>
              <a:spcAft>
                <a:spcPts val="2400"/>
              </a:spcAft>
              <a:buClr>
                <a:srgbClr val="FF0000"/>
              </a:buClr>
              <a:buNone/>
            </a:pPr>
            <a:r>
              <a:rPr lang="zh-CN" altLang="zh-CN" sz="1800" i="1" dirty="0"/>
              <a:t>大环境使然，</a:t>
            </a:r>
            <a:r>
              <a:rPr lang="zh-CN" altLang="zh-CN" sz="1800" i="1" dirty="0" smtClean="0"/>
              <a:t>和</a:t>
            </a:r>
            <a:r>
              <a:rPr lang="zh-CN" altLang="en-US" sz="1800" i="1" dirty="0" smtClean="0"/>
              <a:t>（何）</a:t>
            </a:r>
            <a:r>
              <a:rPr lang="zh-CN" altLang="zh-CN" sz="1800" i="1" dirty="0" smtClean="0"/>
              <a:t>谈</a:t>
            </a:r>
            <a:r>
              <a:rPr lang="zh-CN" altLang="zh-CN" sz="1800" i="1" dirty="0"/>
              <a:t>教学！在亲提出上述问题之前，麻烦亲为我们解释一下：普通大学和中科院各自是该干什么的？二者服务对象有何不同？考评制度为什么是一个样子的？有多少教育岗位上的人他们除了渴望短频快出“成绩”外，真的明白何谓“教学”？</a:t>
            </a:r>
            <a:endParaRPr lang="en-US" altLang="zh-CN" sz="1800" i="1" dirty="0"/>
          </a:p>
          <a:p>
            <a:pPr eaLnBrk="1" hangingPunct="1">
              <a:spcBef>
                <a:spcPts val="0"/>
              </a:spcBef>
              <a:spcAft>
                <a:spcPts val="2400"/>
              </a:spcAft>
              <a:buClr>
                <a:srgbClr val="FF0000"/>
              </a:buClr>
            </a:pPr>
            <a:r>
              <a:rPr lang="zh-CN" altLang="en-US" sz="2000" b="1" dirty="0" smtClean="0">
                <a:solidFill>
                  <a:srgbClr val="0070C0"/>
                </a:solidFill>
              </a:rPr>
              <a:t>资源分配机制：</a:t>
            </a:r>
            <a:endParaRPr lang="en-US" altLang="zh-CN" sz="2000" b="1" dirty="0" smtClean="0">
              <a:solidFill>
                <a:srgbClr val="0070C0"/>
              </a:solidFill>
            </a:endParaRPr>
          </a:p>
          <a:p>
            <a:pPr marL="0" indent="0" eaLnBrk="1" hangingPunct="1">
              <a:spcBef>
                <a:spcPts val="0"/>
              </a:spcBef>
              <a:spcAft>
                <a:spcPts val="2400"/>
              </a:spcAft>
              <a:buClr>
                <a:srgbClr val="FF0000"/>
              </a:buClr>
              <a:buNone/>
            </a:pPr>
            <a:r>
              <a:rPr lang="zh-CN" altLang="en-US" sz="2000" i="1" dirty="0" smtClean="0"/>
              <a:t>搞学科科研任务重，分身无术</a:t>
            </a:r>
            <a:endParaRPr lang="en-US" altLang="zh-CN" sz="2000" i="1" dirty="0" smtClean="0"/>
          </a:p>
          <a:p>
            <a:pPr eaLnBrk="1" hangingPunct="1">
              <a:spcBef>
                <a:spcPts val="0"/>
              </a:spcBef>
              <a:spcAft>
                <a:spcPts val="2400"/>
              </a:spcAft>
              <a:buClr>
                <a:srgbClr val="FF0000"/>
              </a:buClr>
            </a:pPr>
            <a:r>
              <a:rPr lang="zh-CN" altLang="en-US" sz="2000" b="1" dirty="0">
                <a:solidFill>
                  <a:srgbClr val="0070C0"/>
                </a:solidFill>
              </a:rPr>
              <a:t>同行合作</a:t>
            </a:r>
            <a:r>
              <a:rPr lang="zh-CN" altLang="en-US" sz="2000" b="1" dirty="0" smtClean="0">
                <a:solidFill>
                  <a:srgbClr val="0070C0"/>
                </a:solidFill>
              </a:rPr>
              <a:t>机制</a:t>
            </a:r>
            <a:endParaRPr lang="en-US" altLang="zh-CN" sz="2000" b="1" dirty="0" smtClean="0">
              <a:solidFill>
                <a:srgbClr val="0070C0"/>
              </a:solidFill>
            </a:endParaRPr>
          </a:p>
          <a:p>
            <a:pPr marL="0" indent="0" eaLnBrk="1" hangingPunct="1">
              <a:spcBef>
                <a:spcPts val="0"/>
              </a:spcBef>
              <a:spcAft>
                <a:spcPts val="2400"/>
              </a:spcAft>
              <a:buClr>
                <a:srgbClr val="FF0000"/>
              </a:buClr>
              <a:buNone/>
            </a:pPr>
            <a:r>
              <a:rPr lang="zh-CN" altLang="en-US" sz="2000" i="1" dirty="0"/>
              <a:t>教师团队建设；教师之间的交流几乎没有</a:t>
            </a:r>
            <a:endParaRPr lang="en-US" altLang="zh-CN" sz="2000" i="1" dirty="0"/>
          </a:p>
          <a:p>
            <a:pPr eaLnBrk="1" hangingPunct="1">
              <a:spcBef>
                <a:spcPts val="0"/>
              </a:spcBef>
              <a:spcAft>
                <a:spcPts val="2400"/>
              </a:spcAft>
              <a:buClr>
                <a:srgbClr val="FF0000"/>
              </a:buClr>
            </a:pPr>
            <a:r>
              <a:rPr lang="zh-CN" altLang="en-US" sz="2000" b="1" dirty="0" smtClean="0">
                <a:solidFill>
                  <a:srgbClr val="0070C0"/>
                </a:solidFill>
              </a:rPr>
              <a:t>教学相关政策规定</a:t>
            </a:r>
            <a:endParaRPr lang="en-US" altLang="zh-CN" sz="2000" b="1" dirty="0" smtClean="0">
              <a:solidFill>
                <a:srgbClr val="0070C0"/>
              </a:solidFill>
            </a:endParaRPr>
          </a:p>
          <a:p>
            <a:pPr marL="0" indent="0" eaLnBrk="1" hangingPunct="1">
              <a:spcBef>
                <a:spcPts val="0"/>
              </a:spcBef>
              <a:spcAft>
                <a:spcPts val="2400"/>
              </a:spcAft>
              <a:buClr>
                <a:srgbClr val="FF0000"/>
              </a:buClr>
              <a:buNone/>
            </a:pPr>
            <a:r>
              <a:rPr lang="zh-CN" altLang="zh-CN" sz="2000" i="1" dirty="0"/>
              <a:t>小班化教学，不适合应用共同的试卷，应该单独</a:t>
            </a:r>
            <a:r>
              <a:rPr lang="zh-CN" altLang="zh-CN" sz="2000" i="1" dirty="0" smtClean="0"/>
              <a:t>处理</a:t>
            </a:r>
            <a:r>
              <a:rPr lang="zh-CN" altLang="en-US" sz="2000" i="1" dirty="0" smtClean="0"/>
              <a:t>；</a:t>
            </a:r>
            <a:r>
              <a:rPr lang="en-US" altLang="zh-CN" sz="2000" i="1" dirty="0"/>
              <a:t>A</a:t>
            </a:r>
            <a:r>
              <a:rPr lang="zh-CN" altLang="zh-CN" sz="2000" i="1" dirty="0"/>
              <a:t>类成绩不能超过</a:t>
            </a:r>
            <a:r>
              <a:rPr lang="en-US" altLang="zh-CN" sz="2000" i="1" dirty="0"/>
              <a:t>30%</a:t>
            </a:r>
            <a:r>
              <a:rPr lang="zh-CN" altLang="zh-CN" sz="2000" i="1" dirty="0"/>
              <a:t>的规定简直是荒谬的</a:t>
            </a:r>
            <a:r>
              <a:rPr lang="zh-CN" altLang="zh-CN" sz="2000" i="1" dirty="0" smtClean="0"/>
              <a:t>。</a:t>
            </a:r>
            <a:endParaRPr lang="en-US" altLang="zh-CN" sz="2000" i="1" dirty="0" smtClean="0"/>
          </a:p>
          <a:p>
            <a:pPr marL="0" indent="0" eaLnBrk="1" hangingPunct="1">
              <a:spcBef>
                <a:spcPts val="0"/>
              </a:spcBef>
              <a:spcAft>
                <a:spcPts val="2400"/>
              </a:spcAft>
              <a:buClr>
                <a:srgbClr val="FF0000"/>
              </a:buClr>
              <a:buNone/>
            </a:pPr>
            <a:endParaRPr lang="en-US" sz="2000" i="1" dirty="0"/>
          </a:p>
          <a:p>
            <a:pPr marL="0" indent="0" eaLnBrk="1" hangingPunct="1">
              <a:spcBef>
                <a:spcPts val="0"/>
              </a:spcBef>
              <a:spcAft>
                <a:spcPts val="2400"/>
              </a:spcAft>
              <a:buClr>
                <a:srgbClr val="FF0000"/>
              </a:buClr>
              <a:buNone/>
            </a:pPr>
            <a:endParaRPr lang="en-US" sz="2400" b="1" dirty="0" smtClean="0">
              <a:solidFill>
                <a:srgbClr val="0070C0"/>
              </a:solidFill>
            </a:endParaRPr>
          </a:p>
        </p:txBody>
      </p:sp>
    </p:spTree>
    <p:extLst>
      <p:ext uri="{BB962C8B-B14F-4D97-AF65-F5344CB8AC3E}">
        <p14:creationId xmlns:p14="http://schemas.microsoft.com/office/powerpoint/2010/main" val="1599659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24136" y="-18256"/>
            <a:ext cx="10836696" cy="1143000"/>
          </a:xfrm>
        </p:spPr>
        <p:txBody>
          <a:bodyPr/>
          <a:lstStyle/>
          <a:p>
            <a:pPr eaLnBrk="1" hangingPunct="1"/>
            <a:r>
              <a:rPr lang="zh-CN" altLang="en-US" sz="3600" b="1" dirty="0" smtClean="0">
                <a:solidFill>
                  <a:srgbClr val="FF0000"/>
                </a:solidFill>
                <a:latin typeface="Tempus Sans ITC" pitchFamily="82" charset="0"/>
              </a:rPr>
              <a:t>初步结论</a:t>
            </a:r>
            <a:endParaRPr lang="en-US" sz="3600" b="1" dirty="0" smtClean="0">
              <a:solidFill>
                <a:srgbClr val="FF0000"/>
              </a:solidFill>
              <a:latin typeface="Tempus Sans ITC" pitchFamily="82" charset="0"/>
            </a:endParaRPr>
          </a:p>
        </p:txBody>
      </p:sp>
      <p:sp>
        <p:nvSpPr>
          <p:cNvPr id="3075" name="Content Placeholder 2"/>
          <p:cNvSpPr>
            <a:spLocks noGrp="1"/>
          </p:cNvSpPr>
          <p:nvPr>
            <p:ph sz="half" idx="1"/>
          </p:nvPr>
        </p:nvSpPr>
        <p:spPr>
          <a:xfrm>
            <a:off x="484312" y="1412776"/>
            <a:ext cx="6968008" cy="4608512"/>
          </a:xfrm>
        </p:spPr>
        <p:txBody>
          <a:bodyPr/>
          <a:lstStyle/>
          <a:p>
            <a:pPr eaLnBrk="1" hangingPunct="1">
              <a:spcBef>
                <a:spcPts val="0"/>
              </a:spcBef>
              <a:spcAft>
                <a:spcPts val="2400"/>
              </a:spcAft>
              <a:buClr>
                <a:srgbClr val="FF0000"/>
              </a:buClr>
            </a:pPr>
            <a:r>
              <a:rPr lang="zh-CN" altLang="en-US" sz="2000" b="1" dirty="0" smtClean="0">
                <a:solidFill>
                  <a:srgbClr val="0070C0"/>
                </a:solidFill>
              </a:rPr>
              <a:t>教师面临的挑战： 信念危机 大于 能力或知识不足</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面对新的学生群体，新的评价机制，多数教师无所适从</a:t>
            </a:r>
            <a:endParaRPr lang="en-US" altLang="zh-CN" sz="2000" b="1" dirty="0" smtClean="0">
              <a:solidFill>
                <a:srgbClr val="0070C0"/>
              </a:solidFill>
            </a:endParaRPr>
          </a:p>
          <a:p>
            <a:pPr marL="0" indent="0" eaLnBrk="1" hangingPunct="1">
              <a:spcBef>
                <a:spcPts val="0"/>
              </a:spcBef>
              <a:spcAft>
                <a:spcPts val="2400"/>
              </a:spcAft>
              <a:buClr>
                <a:srgbClr val="FF0000"/>
              </a:buClr>
              <a:buNone/>
            </a:pPr>
            <a:endParaRPr lang="en-US" altLang="zh-CN" sz="2000" b="1" dirty="0" smtClean="0">
              <a:solidFill>
                <a:srgbClr val="0070C0"/>
              </a:solidFill>
            </a:endParaRPr>
          </a:p>
        </p:txBody>
      </p:sp>
    </p:spTree>
    <p:extLst>
      <p:ext uri="{BB962C8B-B14F-4D97-AF65-F5344CB8AC3E}">
        <p14:creationId xmlns:p14="http://schemas.microsoft.com/office/powerpoint/2010/main" val="36898726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55576" y="-27384"/>
            <a:ext cx="8064896" cy="1143000"/>
          </a:xfrm>
        </p:spPr>
        <p:txBody>
          <a:bodyPr/>
          <a:lstStyle/>
          <a:p>
            <a:pPr eaLnBrk="1" hangingPunct="1"/>
            <a:r>
              <a:rPr lang="zh-CN" altLang="en-US" sz="3600" b="1" dirty="0" smtClean="0">
                <a:solidFill>
                  <a:srgbClr val="FF0000"/>
                </a:solidFill>
                <a:latin typeface="Tempus Sans ITC" pitchFamily="82" charset="0"/>
              </a:rPr>
              <a:t>需要什么样的教师专业发展</a:t>
            </a:r>
            <a:endParaRPr lang="en-US" sz="3600" b="1" dirty="0" smtClean="0">
              <a:solidFill>
                <a:srgbClr val="FF0000"/>
              </a:solidFill>
              <a:latin typeface="Tempus Sans ITC" pitchFamily="82" charset="0"/>
            </a:endParaRPr>
          </a:p>
        </p:txBody>
      </p:sp>
      <p:sp>
        <p:nvSpPr>
          <p:cNvPr id="3075" name="Content Placeholder 2"/>
          <p:cNvSpPr>
            <a:spLocks noGrp="1"/>
          </p:cNvSpPr>
          <p:nvPr>
            <p:ph sz="half" idx="1"/>
          </p:nvPr>
        </p:nvSpPr>
        <p:spPr>
          <a:xfrm>
            <a:off x="484312" y="1124744"/>
            <a:ext cx="8264152" cy="6408712"/>
          </a:xfrm>
        </p:spPr>
        <p:txBody>
          <a:bodyPr/>
          <a:lstStyle/>
          <a:p>
            <a:pPr marL="0" indent="0" eaLnBrk="1" hangingPunct="1">
              <a:spcBef>
                <a:spcPts val="0"/>
              </a:spcBef>
              <a:spcAft>
                <a:spcPts val="2400"/>
              </a:spcAft>
              <a:buClr>
                <a:srgbClr val="FF0000"/>
              </a:buClr>
              <a:buNone/>
            </a:pPr>
            <a:r>
              <a:rPr lang="zh-CN" altLang="en-US" sz="2400" b="1" dirty="0">
                <a:solidFill>
                  <a:srgbClr val="0070C0"/>
                </a:solidFill>
              </a:rPr>
              <a:t>三</a:t>
            </a:r>
            <a:r>
              <a:rPr lang="zh-CN" altLang="en-US" sz="2400" b="1" dirty="0" smtClean="0">
                <a:solidFill>
                  <a:srgbClr val="0070C0"/>
                </a:solidFill>
              </a:rPr>
              <a:t>种取向</a:t>
            </a:r>
            <a:endParaRPr lang="en-US" altLang="zh-CN" sz="2400" b="1" dirty="0" smtClean="0">
              <a:solidFill>
                <a:srgbClr val="0070C0"/>
              </a:solidFill>
            </a:endParaRPr>
          </a:p>
          <a:p>
            <a:pPr marL="0" indent="0" eaLnBrk="1" hangingPunct="1">
              <a:spcBef>
                <a:spcPts val="0"/>
              </a:spcBef>
              <a:spcAft>
                <a:spcPts val="2400"/>
              </a:spcAft>
              <a:buClr>
                <a:srgbClr val="FF0000"/>
              </a:buClr>
              <a:buNone/>
            </a:pPr>
            <a:endParaRPr lang="en-US" altLang="zh-CN" sz="2000" b="1" dirty="0" smtClean="0">
              <a:solidFill>
                <a:srgbClr val="0070C0"/>
              </a:solidFill>
            </a:endParaRPr>
          </a:p>
        </p:txBody>
      </p:sp>
      <p:graphicFrame>
        <p:nvGraphicFramePr>
          <p:cNvPr id="2" name="图示 1"/>
          <p:cNvGraphicFramePr/>
          <p:nvPr>
            <p:extLst>
              <p:ext uri="{D42A27DB-BD31-4B8C-83A1-F6EECF244321}">
                <p14:modId xmlns:p14="http://schemas.microsoft.com/office/powerpoint/2010/main" val="335062043"/>
              </p:ext>
            </p:extLst>
          </p:nvPr>
        </p:nvGraphicFramePr>
        <p:xfrm>
          <a:off x="1475656" y="1772816"/>
          <a:ext cx="7008440"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73379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30832" y="-99392"/>
            <a:ext cx="8229600" cy="1143000"/>
          </a:xfrm>
        </p:spPr>
        <p:txBody>
          <a:bodyPr/>
          <a:lstStyle/>
          <a:p>
            <a:pPr eaLnBrk="1" hangingPunct="1"/>
            <a:r>
              <a:rPr lang="zh-CN" altLang="en-US" sz="3600" b="1" dirty="0" smtClean="0">
                <a:solidFill>
                  <a:srgbClr val="FF0000"/>
                </a:solidFill>
                <a:latin typeface="Tempus Sans ITC" pitchFamily="82" charset="0"/>
              </a:rPr>
              <a:t>超越技术取向</a:t>
            </a:r>
            <a:endParaRPr lang="en-US" sz="3600" b="1" dirty="0" smtClean="0">
              <a:solidFill>
                <a:srgbClr val="FF0000"/>
              </a:solidFill>
              <a:latin typeface="Tempus Sans ITC" pitchFamily="82" charset="0"/>
            </a:endParaRPr>
          </a:p>
        </p:txBody>
      </p:sp>
      <p:sp>
        <p:nvSpPr>
          <p:cNvPr id="3075" name="Content Placeholder 2"/>
          <p:cNvSpPr>
            <a:spLocks noGrp="1"/>
          </p:cNvSpPr>
          <p:nvPr>
            <p:ph sz="half" idx="1"/>
          </p:nvPr>
        </p:nvSpPr>
        <p:spPr>
          <a:xfrm>
            <a:off x="304800" y="1124744"/>
            <a:ext cx="8587680" cy="5001419"/>
          </a:xfrm>
        </p:spPr>
        <p:txBody>
          <a:bodyPr/>
          <a:lstStyle/>
          <a:p>
            <a:pPr eaLnBrk="1" hangingPunct="1">
              <a:spcBef>
                <a:spcPts val="0"/>
              </a:spcBef>
              <a:spcAft>
                <a:spcPts val="2400"/>
              </a:spcAft>
              <a:buClr>
                <a:srgbClr val="FF0000"/>
              </a:buClr>
            </a:pPr>
            <a:r>
              <a:rPr lang="zh-CN" altLang="en-US" sz="2000" b="1" dirty="0" smtClean="0">
                <a:solidFill>
                  <a:srgbClr val="0070C0"/>
                </a:solidFill>
              </a:rPr>
              <a:t>教师发展不仅是给教师技能，增加知识，更要面向教师信念的变化</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倡导‘教师也是学习者’以及‘教师需要持续发展’的观念，实施多项专业发展策略</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同时要改善政策环境，增强教师专业权威</a:t>
            </a:r>
            <a:endParaRPr lang="en-US" altLang="zh-CN" sz="2000" b="1" dirty="0" smtClean="0">
              <a:solidFill>
                <a:srgbClr val="0070C0"/>
              </a:solidFill>
            </a:endParaRPr>
          </a:p>
          <a:p>
            <a:pPr marL="0" indent="0" eaLnBrk="1" hangingPunct="1">
              <a:spcBef>
                <a:spcPts val="0"/>
              </a:spcBef>
              <a:spcAft>
                <a:spcPts val="2400"/>
              </a:spcAft>
              <a:buClr>
                <a:srgbClr val="FF0000"/>
              </a:buClr>
              <a:buNone/>
            </a:pPr>
            <a:endParaRPr lang="en-US" altLang="zh-CN" sz="2400" b="1" dirty="0" smtClean="0">
              <a:solidFill>
                <a:srgbClr val="0070C0"/>
              </a:solidFill>
            </a:endParaRPr>
          </a:p>
          <a:p>
            <a:pPr eaLnBrk="1" hangingPunct="1">
              <a:spcBef>
                <a:spcPts val="0"/>
              </a:spcBef>
              <a:spcAft>
                <a:spcPts val="2400"/>
              </a:spcAft>
              <a:buClr>
                <a:srgbClr val="FF0000"/>
              </a:buClr>
            </a:pPr>
            <a:endParaRPr lang="en-US" sz="2400" b="1" dirty="0" smtClean="0">
              <a:solidFill>
                <a:srgbClr val="0070C0"/>
              </a:solidFill>
            </a:endParaRPr>
          </a:p>
          <a:p>
            <a:pPr marL="0" indent="0" eaLnBrk="1" hangingPunct="1">
              <a:spcBef>
                <a:spcPts val="0"/>
              </a:spcBef>
              <a:spcAft>
                <a:spcPts val="2400"/>
              </a:spcAft>
              <a:buClr>
                <a:srgbClr val="FF0000"/>
              </a:buClr>
              <a:buNone/>
            </a:pPr>
            <a:endParaRPr lang="en-US" sz="2400" b="1" dirty="0" smtClean="0">
              <a:solidFill>
                <a:srgbClr val="0070C0"/>
              </a:solidFill>
            </a:endParaRPr>
          </a:p>
        </p:txBody>
      </p:sp>
      <p:sp>
        <p:nvSpPr>
          <p:cNvPr id="2" name="矩形 1"/>
          <p:cNvSpPr/>
          <p:nvPr/>
        </p:nvSpPr>
        <p:spPr>
          <a:xfrm>
            <a:off x="1475656" y="3356992"/>
            <a:ext cx="1296144"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CN" altLang="en-US" dirty="0" smtClean="0"/>
              <a:t>专业发展策略</a:t>
            </a:r>
            <a:endParaRPr lang="zh-CN" altLang="en-US" dirty="0"/>
          </a:p>
        </p:txBody>
      </p:sp>
      <p:sp>
        <p:nvSpPr>
          <p:cNvPr id="3" name="矩形 2"/>
          <p:cNvSpPr/>
          <p:nvPr/>
        </p:nvSpPr>
        <p:spPr>
          <a:xfrm>
            <a:off x="251520" y="4293096"/>
            <a:ext cx="1368152" cy="72008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zh-CN" altLang="en-US" dirty="0" smtClean="0"/>
              <a:t>大学政策环境的变化</a:t>
            </a:r>
            <a:endParaRPr lang="zh-CN" altLang="en-US" dirty="0"/>
          </a:p>
        </p:txBody>
      </p:sp>
      <p:sp>
        <p:nvSpPr>
          <p:cNvPr id="6" name="矩形 5"/>
          <p:cNvSpPr/>
          <p:nvPr/>
        </p:nvSpPr>
        <p:spPr>
          <a:xfrm>
            <a:off x="2420144" y="4365104"/>
            <a:ext cx="1431776" cy="6480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zh-CN" altLang="en-US" dirty="0" smtClean="0"/>
              <a:t>教师专业学习</a:t>
            </a:r>
            <a:endParaRPr lang="zh-CN" altLang="en-US" dirty="0"/>
          </a:p>
        </p:txBody>
      </p:sp>
      <p:sp>
        <p:nvSpPr>
          <p:cNvPr id="7" name="矩形 6"/>
          <p:cNvSpPr/>
          <p:nvPr/>
        </p:nvSpPr>
        <p:spPr>
          <a:xfrm>
            <a:off x="4067944" y="5733256"/>
            <a:ext cx="1296144" cy="4320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dirty="0" smtClean="0"/>
              <a:t>教师实践</a:t>
            </a:r>
            <a:endParaRPr lang="zh-CN" altLang="en-US" dirty="0"/>
          </a:p>
        </p:txBody>
      </p:sp>
      <p:sp>
        <p:nvSpPr>
          <p:cNvPr id="8" name="矩形 7"/>
          <p:cNvSpPr/>
          <p:nvPr/>
        </p:nvSpPr>
        <p:spPr>
          <a:xfrm>
            <a:off x="5652120" y="4365104"/>
            <a:ext cx="1584176" cy="64807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zh-CN" altLang="en-US" dirty="0" smtClean="0"/>
              <a:t>教师的知识与信念</a:t>
            </a:r>
            <a:endParaRPr lang="zh-CN" altLang="en-US" dirty="0"/>
          </a:p>
        </p:txBody>
      </p:sp>
      <p:sp>
        <p:nvSpPr>
          <p:cNvPr id="9" name="矩形 8"/>
          <p:cNvSpPr/>
          <p:nvPr/>
        </p:nvSpPr>
        <p:spPr>
          <a:xfrm>
            <a:off x="6444208" y="5741640"/>
            <a:ext cx="1296144" cy="432048"/>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en-US" dirty="0" smtClean="0"/>
              <a:t>学生学习</a:t>
            </a:r>
            <a:endParaRPr lang="zh-CN" altLang="en-US" dirty="0"/>
          </a:p>
        </p:txBody>
      </p:sp>
      <p:cxnSp>
        <p:nvCxnSpPr>
          <p:cNvPr id="11" name="直接箭头连接符 10"/>
          <p:cNvCxnSpPr/>
          <p:nvPr/>
        </p:nvCxnSpPr>
        <p:spPr>
          <a:xfrm flipH="1">
            <a:off x="1187624" y="3789040"/>
            <a:ext cx="432048" cy="5040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a:off x="2420144" y="3789040"/>
            <a:ext cx="495672" cy="5040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a:endCxn id="6" idx="1"/>
          </p:cNvCxnSpPr>
          <p:nvPr/>
        </p:nvCxnSpPr>
        <p:spPr>
          <a:xfrm>
            <a:off x="1619672" y="4653136"/>
            <a:ext cx="800472"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a:off x="3851920" y="4653136"/>
            <a:ext cx="18002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3491880" y="5157192"/>
            <a:ext cx="576064"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flipH="1">
            <a:off x="5364088" y="5157192"/>
            <a:ext cx="288032"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24"/>
          <p:cNvCxnSpPr/>
          <p:nvPr/>
        </p:nvCxnSpPr>
        <p:spPr>
          <a:xfrm>
            <a:off x="7092280" y="5157192"/>
            <a:ext cx="288032"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7" name="直接箭头连接符 26"/>
          <p:cNvCxnSpPr/>
          <p:nvPr/>
        </p:nvCxnSpPr>
        <p:spPr>
          <a:xfrm>
            <a:off x="5436096" y="5957664"/>
            <a:ext cx="936104"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83568" y="6309320"/>
            <a:ext cx="1736576" cy="369332"/>
          </a:xfrm>
          <a:prstGeom prst="rect">
            <a:avLst/>
          </a:prstGeom>
          <a:noFill/>
        </p:spPr>
        <p:txBody>
          <a:bodyPr wrap="square" rtlCol="0">
            <a:spAutoFit/>
          </a:bodyPr>
          <a:lstStyle/>
          <a:p>
            <a:r>
              <a:rPr lang="en-US" altLang="zh-CN" dirty="0" smtClean="0"/>
              <a:t>(Knapp, 2003)</a:t>
            </a:r>
            <a:endParaRPr lang="zh-CN" altLang="en-US" dirty="0"/>
          </a:p>
        </p:txBody>
      </p:sp>
    </p:spTree>
    <p:extLst>
      <p:ext uri="{BB962C8B-B14F-4D97-AF65-F5344CB8AC3E}">
        <p14:creationId xmlns:p14="http://schemas.microsoft.com/office/powerpoint/2010/main" val="3638051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75656" y="2564904"/>
            <a:ext cx="5544616" cy="954107"/>
          </a:xfrm>
          <a:prstGeom prst="rect">
            <a:avLst/>
          </a:prstGeom>
          <a:noFill/>
        </p:spPr>
        <p:txBody>
          <a:bodyPr wrap="square" rtlCol="0">
            <a:spAutoFit/>
          </a:bodyPr>
          <a:lstStyle/>
          <a:p>
            <a:r>
              <a:rPr lang="en-US" altLang="zh-CN" sz="2800" b="1" dirty="0">
                <a:solidFill>
                  <a:srgbClr val="0070C0"/>
                </a:solidFill>
              </a:rPr>
              <a:t>4.19.1</a:t>
            </a:r>
            <a:r>
              <a:rPr lang="zh-CN" altLang="en-US" sz="2800" b="1" dirty="0">
                <a:solidFill>
                  <a:srgbClr val="0070C0"/>
                </a:solidFill>
              </a:rPr>
              <a:t> 请简单分析您的教学优点是什么</a:t>
            </a:r>
            <a:r>
              <a:rPr lang="en-US" altLang="zh-CN" sz="2800" b="1" dirty="0">
                <a:solidFill>
                  <a:srgbClr val="0070C0"/>
                </a:solidFill>
              </a:rPr>
              <a:t>?</a:t>
            </a:r>
            <a:endParaRPr lang="zh-CN" altLang="en-US" sz="2800" dirty="0">
              <a:solidFill>
                <a:prstClr val="black"/>
              </a:solidFill>
            </a:endParaRPr>
          </a:p>
        </p:txBody>
      </p:sp>
    </p:spTree>
    <p:extLst>
      <p:ext uri="{BB962C8B-B14F-4D97-AF65-F5344CB8AC3E}">
        <p14:creationId xmlns:p14="http://schemas.microsoft.com/office/powerpoint/2010/main" val="1048648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24136" y="269776"/>
            <a:ext cx="10836696" cy="1143000"/>
          </a:xfrm>
        </p:spPr>
        <p:txBody>
          <a:bodyPr/>
          <a:lstStyle/>
          <a:p>
            <a:pPr eaLnBrk="1" hangingPunct="1"/>
            <a:r>
              <a:rPr lang="zh-CN" altLang="en-US" sz="3600" b="1" dirty="0" smtClean="0">
                <a:solidFill>
                  <a:srgbClr val="FF0000"/>
                </a:solidFill>
                <a:latin typeface="Tempus Sans ITC" pitchFamily="82" charset="0"/>
              </a:rPr>
              <a:t>优点一： 教师知识</a:t>
            </a:r>
            <a:endParaRPr lang="en-US" sz="3600" b="1" dirty="0" smtClean="0">
              <a:solidFill>
                <a:srgbClr val="FF0000"/>
              </a:solidFill>
              <a:latin typeface="Tempus Sans ITC" pitchFamily="82" charset="0"/>
            </a:endParaRPr>
          </a:p>
        </p:txBody>
      </p:sp>
      <p:graphicFrame>
        <p:nvGraphicFramePr>
          <p:cNvPr id="2" name="内容占位符 1"/>
          <p:cNvGraphicFramePr>
            <a:graphicFrameLocks noGrp="1"/>
          </p:cNvGraphicFramePr>
          <p:nvPr>
            <p:ph sz="half" idx="1"/>
            <p:extLst>
              <p:ext uri="{D42A27DB-BD31-4B8C-83A1-F6EECF244321}">
                <p14:modId xmlns:p14="http://schemas.microsoft.com/office/powerpoint/2010/main" val="2724000189"/>
              </p:ext>
            </p:extLst>
          </p:nvPr>
        </p:nvGraphicFramePr>
        <p:xfrm>
          <a:off x="179512" y="908720"/>
          <a:ext cx="8659812" cy="6697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8007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p:txBody>
          <a:bodyPr/>
          <a:lstStyle/>
          <a:p>
            <a:r>
              <a:rPr lang="zh-CN" altLang="en-US" sz="3600" b="1" dirty="0" smtClean="0">
                <a:solidFill>
                  <a:srgbClr val="FF0000"/>
                </a:solidFill>
                <a:latin typeface="Tempus Sans ITC" pitchFamily="82" charset="0"/>
              </a:rPr>
              <a:t>优点二：教学态度 </a:t>
            </a:r>
            <a:r>
              <a:rPr lang="en-US" altLang="zh-CN" sz="3600" b="1" dirty="0" smtClean="0">
                <a:solidFill>
                  <a:srgbClr val="FF0000"/>
                </a:solidFill>
                <a:latin typeface="Tempus Sans ITC" pitchFamily="82" charset="0"/>
              </a:rPr>
              <a:t>+</a:t>
            </a:r>
            <a:r>
              <a:rPr lang="zh-CN" altLang="en-US" sz="3600" b="1" dirty="0" smtClean="0">
                <a:solidFill>
                  <a:srgbClr val="FF0000"/>
                </a:solidFill>
                <a:latin typeface="Tempus Sans ITC" pitchFamily="82" charset="0"/>
              </a:rPr>
              <a:t> 反思性的教学理念</a:t>
            </a:r>
            <a:endParaRPr lang="zh-CN" altLang="en-US" dirty="0"/>
          </a:p>
        </p:txBody>
      </p:sp>
      <p:graphicFrame>
        <p:nvGraphicFramePr>
          <p:cNvPr id="9" name="图示 8"/>
          <p:cNvGraphicFramePr/>
          <p:nvPr>
            <p:extLst>
              <p:ext uri="{D42A27DB-BD31-4B8C-83A1-F6EECF244321}">
                <p14:modId xmlns:p14="http://schemas.microsoft.com/office/powerpoint/2010/main" val="1877244445"/>
              </p:ext>
            </p:extLst>
          </p:nvPr>
        </p:nvGraphicFramePr>
        <p:xfrm>
          <a:off x="1524000" y="1397000"/>
          <a:ext cx="6504384" cy="1887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251520" y="3645024"/>
            <a:ext cx="9001000" cy="523220"/>
          </a:xfrm>
          <a:prstGeom prst="rect">
            <a:avLst/>
          </a:prstGeom>
          <a:noFill/>
        </p:spPr>
        <p:txBody>
          <a:bodyPr wrap="square" rtlCol="0">
            <a:spAutoFit/>
          </a:bodyPr>
          <a:lstStyle/>
          <a:p>
            <a:r>
              <a:rPr lang="zh-CN" altLang="en-US" sz="2800" b="1" dirty="0">
                <a:solidFill>
                  <a:srgbClr val="FF0000"/>
                </a:solidFill>
                <a:latin typeface="Tempus Sans ITC" pitchFamily="82" charset="0"/>
                <a:ea typeface="+mj-ea"/>
                <a:cs typeface="+mj-cs"/>
              </a:rPr>
              <a:t>优点三</a:t>
            </a:r>
            <a:r>
              <a:rPr lang="en-US" altLang="zh-CN" sz="2800" b="1" dirty="0">
                <a:solidFill>
                  <a:srgbClr val="FF0000"/>
                </a:solidFill>
                <a:latin typeface="Tempus Sans ITC" pitchFamily="82" charset="0"/>
                <a:ea typeface="+mj-ea"/>
                <a:cs typeface="+mj-cs"/>
              </a:rPr>
              <a:t>: </a:t>
            </a:r>
            <a:r>
              <a:rPr lang="zh-CN" altLang="en-US" sz="2800" b="1" dirty="0">
                <a:solidFill>
                  <a:srgbClr val="FF0000"/>
                </a:solidFill>
                <a:latin typeface="Tempus Sans ITC" pitchFamily="82" charset="0"/>
                <a:ea typeface="+mj-ea"/>
                <a:cs typeface="+mj-cs"/>
              </a:rPr>
              <a:t>部分教师在反思基础上形成自己的教学理念</a:t>
            </a:r>
            <a:endParaRPr lang="zh-CN" altLang="en-US" sz="2800" b="1" dirty="0">
              <a:solidFill>
                <a:srgbClr val="FF0000"/>
              </a:solidFill>
              <a:latin typeface="Tempus Sans ITC" pitchFamily="82" charset="0"/>
              <a:ea typeface="+mj-ea"/>
              <a:cs typeface="+mj-cs"/>
            </a:endParaRPr>
          </a:p>
        </p:txBody>
      </p:sp>
      <p:graphicFrame>
        <p:nvGraphicFramePr>
          <p:cNvPr id="3" name="图示 2"/>
          <p:cNvGraphicFramePr/>
          <p:nvPr>
            <p:extLst>
              <p:ext uri="{D42A27DB-BD31-4B8C-83A1-F6EECF244321}">
                <p14:modId xmlns:p14="http://schemas.microsoft.com/office/powerpoint/2010/main" val="1737198203"/>
              </p:ext>
            </p:extLst>
          </p:nvPr>
        </p:nvGraphicFramePr>
        <p:xfrm>
          <a:off x="1524000" y="4349328"/>
          <a:ext cx="6096000" cy="14559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067460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24136" y="-18256"/>
            <a:ext cx="10836696" cy="1143000"/>
          </a:xfrm>
        </p:spPr>
        <p:txBody>
          <a:bodyPr/>
          <a:lstStyle/>
          <a:p>
            <a:pPr eaLnBrk="1" hangingPunct="1"/>
            <a:r>
              <a:rPr lang="zh-CN" altLang="en-US" sz="3600" b="1" dirty="0" smtClean="0">
                <a:solidFill>
                  <a:srgbClr val="FF0000"/>
                </a:solidFill>
                <a:latin typeface="Tempus Sans ITC" pitchFamily="82" charset="0"/>
              </a:rPr>
              <a:t>教学优点</a:t>
            </a:r>
            <a:r>
              <a:rPr lang="zh-CN" altLang="en-US" sz="3600" b="1" dirty="0" smtClean="0">
                <a:solidFill>
                  <a:srgbClr val="FF0000"/>
                </a:solidFill>
                <a:latin typeface="Tempus Sans ITC" pitchFamily="82" charset="0"/>
              </a:rPr>
              <a:t>：矛盾和困惑</a:t>
            </a:r>
            <a:endParaRPr lang="en-US" sz="3600" b="1" dirty="0" smtClean="0">
              <a:solidFill>
                <a:srgbClr val="FF0000"/>
              </a:solidFill>
              <a:latin typeface="Tempus Sans ITC" pitchFamily="82" charset="0"/>
            </a:endParaRPr>
          </a:p>
        </p:txBody>
      </p:sp>
      <p:sp>
        <p:nvSpPr>
          <p:cNvPr id="3075" name="Content Placeholder 2"/>
          <p:cNvSpPr>
            <a:spLocks noGrp="1"/>
          </p:cNvSpPr>
          <p:nvPr>
            <p:ph sz="half" idx="1"/>
          </p:nvPr>
        </p:nvSpPr>
        <p:spPr>
          <a:xfrm>
            <a:off x="484312" y="836712"/>
            <a:ext cx="8264152" cy="6696744"/>
          </a:xfrm>
        </p:spPr>
        <p:txBody>
          <a:bodyPr/>
          <a:lstStyle/>
          <a:p>
            <a:pPr eaLnBrk="1" hangingPunct="1">
              <a:spcBef>
                <a:spcPts val="0"/>
              </a:spcBef>
              <a:spcAft>
                <a:spcPts val="2400"/>
              </a:spcAft>
              <a:buClr>
                <a:srgbClr val="FF0000"/>
              </a:buClr>
            </a:pPr>
            <a:r>
              <a:rPr lang="zh-CN" altLang="en-US" sz="2000" b="1" dirty="0" smtClean="0">
                <a:solidFill>
                  <a:srgbClr val="0070C0"/>
                </a:solidFill>
              </a:rPr>
              <a:t>教师中心抑或学生中心？</a:t>
            </a:r>
            <a:endParaRPr lang="en-US" altLang="zh-CN" sz="2000" b="1" dirty="0" smtClean="0">
              <a:solidFill>
                <a:srgbClr val="0070C0"/>
              </a:solidFill>
            </a:endParaRPr>
          </a:p>
          <a:p>
            <a:pPr eaLnBrk="1" hangingPunct="1">
              <a:spcBef>
                <a:spcPts val="0"/>
              </a:spcBef>
              <a:spcAft>
                <a:spcPts val="2400"/>
              </a:spcAft>
              <a:buClr>
                <a:srgbClr val="FF0000"/>
              </a:buClr>
              <a:buFont typeface="Wingdings" pitchFamily="2" charset="2"/>
              <a:buChar char="Ø"/>
            </a:pPr>
            <a:r>
              <a:rPr lang="zh-CN" altLang="en-US" sz="2000" b="1" dirty="0" smtClean="0">
                <a:solidFill>
                  <a:srgbClr val="0070C0"/>
                </a:solidFill>
              </a:rPr>
              <a:t>多数教师依旧秉承教师中心的教学范式，少数教师提及学生中心的学习范式； </a:t>
            </a:r>
            <a:r>
              <a:rPr lang="en-US" altLang="zh-CN" sz="2000" b="1" dirty="0" smtClean="0">
                <a:solidFill>
                  <a:srgbClr val="0070C0"/>
                </a:solidFill>
              </a:rPr>
              <a:t>e.g. </a:t>
            </a:r>
            <a:r>
              <a:rPr lang="zh-CN" altLang="en-US" sz="2000" b="1" dirty="0" smtClean="0"/>
              <a:t>学生自己学，而不是我教；每个学生有他的特点，重要不是得</a:t>
            </a:r>
            <a:r>
              <a:rPr lang="en-US" altLang="zh-CN" sz="2000" b="1" dirty="0" smtClean="0"/>
              <a:t>A, </a:t>
            </a:r>
            <a:r>
              <a:rPr lang="zh-CN" altLang="en-US" sz="2000" b="1" dirty="0" smtClean="0"/>
              <a:t>而是参与；师生平等，鼓励参与</a:t>
            </a:r>
            <a:endParaRPr lang="en-US" altLang="zh-CN" sz="2000" b="1" dirty="0" smtClean="0"/>
          </a:p>
          <a:p>
            <a:pPr eaLnBrk="1" hangingPunct="1">
              <a:spcBef>
                <a:spcPts val="0"/>
              </a:spcBef>
              <a:spcAft>
                <a:spcPts val="2400"/>
              </a:spcAft>
              <a:buClr>
                <a:srgbClr val="FF0000"/>
              </a:buClr>
            </a:pPr>
            <a:r>
              <a:rPr lang="zh-CN" altLang="en-US" sz="2000" b="1" dirty="0" smtClean="0">
                <a:solidFill>
                  <a:srgbClr val="0070C0"/>
                </a:solidFill>
              </a:rPr>
              <a:t>一成不变的教学内容抑或需要不断更新？</a:t>
            </a:r>
            <a:endParaRPr lang="en-US" altLang="zh-CN" sz="2000" b="1" dirty="0" smtClean="0">
              <a:solidFill>
                <a:srgbClr val="0070C0"/>
              </a:solidFill>
            </a:endParaRPr>
          </a:p>
          <a:p>
            <a:pPr lvl="0" eaLnBrk="1" hangingPunct="1">
              <a:spcBef>
                <a:spcPts val="0"/>
              </a:spcBef>
              <a:spcAft>
                <a:spcPts val="2400"/>
              </a:spcAft>
              <a:buClr>
                <a:srgbClr val="FF0000"/>
              </a:buClr>
              <a:buFont typeface="Wingdings" pitchFamily="2" charset="2"/>
              <a:buChar char="Ø"/>
            </a:pPr>
            <a:r>
              <a:rPr lang="zh-CN" altLang="en-US" sz="2000" b="1" dirty="0" smtClean="0">
                <a:solidFill>
                  <a:srgbClr val="0070C0"/>
                </a:solidFill>
              </a:rPr>
              <a:t>多数教师充分认识到变革时代对不断变革的教学内容的需要，少数教师认为对内容的熟练把握更重要； </a:t>
            </a:r>
            <a:r>
              <a:rPr lang="en-US" altLang="zh-CN" sz="2000" b="1" dirty="0" smtClean="0">
                <a:solidFill>
                  <a:srgbClr val="0070C0"/>
                </a:solidFill>
              </a:rPr>
              <a:t>e.g</a:t>
            </a:r>
            <a:r>
              <a:rPr lang="en-US" altLang="zh-CN" sz="2000" b="1" dirty="0">
                <a:solidFill>
                  <a:srgbClr val="0070C0"/>
                </a:solidFill>
              </a:rPr>
              <a:t>. </a:t>
            </a:r>
            <a:r>
              <a:rPr lang="zh-CN" altLang="en-US" sz="2000" b="1" dirty="0" smtClean="0">
                <a:solidFill>
                  <a:prstClr val="black"/>
                </a:solidFill>
              </a:rPr>
              <a:t>更新较快；原版教科书，学术前沿成果  </a:t>
            </a:r>
            <a:r>
              <a:rPr lang="en-US" altLang="zh-CN" sz="2000" b="1" dirty="0" smtClean="0">
                <a:solidFill>
                  <a:prstClr val="black"/>
                </a:solidFill>
              </a:rPr>
              <a:t>vs. </a:t>
            </a:r>
            <a:r>
              <a:rPr lang="zh-CN" altLang="en-US" sz="2000" b="1" dirty="0" smtClean="0">
                <a:solidFill>
                  <a:prstClr val="black"/>
                </a:solidFill>
              </a:rPr>
              <a:t>备课就是背课，熟能生巧 </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教学经验是否可以依赖？</a:t>
            </a:r>
            <a:endParaRPr lang="en-US" altLang="zh-CN" sz="2000" b="1" dirty="0" smtClean="0">
              <a:solidFill>
                <a:srgbClr val="0070C0"/>
              </a:solidFill>
            </a:endParaRPr>
          </a:p>
          <a:p>
            <a:pPr eaLnBrk="1" hangingPunct="1">
              <a:spcBef>
                <a:spcPts val="0"/>
              </a:spcBef>
              <a:spcAft>
                <a:spcPts val="2400"/>
              </a:spcAft>
              <a:buClr>
                <a:srgbClr val="FF0000"/>
              </a:buClr>
              <a:buFont typeface="Wingdings" pitchFamily="2" charset="2"/>
              <a:buChar char="Ø"/>
            </a:pPr>
            <a:r>
              <a:rPr lang="zh-CN" altLang="en-US" sz="2000" b="1" dirty="0" smtClean="0">
                <a:solidFill>
                  <a:srgbClr val="0070C0"/>
                </a:solidFill>
              </a:rPr>
              <a:t>多数教师认为教学经验丰富为教学优点，或假设教学经验与学生评叫分数有正相关关系</a:t>
            </a:r>
            <a:r>
              <a:rPr lang="zh-CN" altLang="en-US" sz="2000" b="1" dirty="0">
                <a:solidFill>
                  <a:srgbClr val="0070C0"/>
                </a:solidFill>
              </a:rPr>
              <a:t> </a:t>
            </a:r>
            <a:r>
              <a:rPr lang="en-US" altLang="zh-CN" sz="2000" b="1" dirty="0" smtClean="0">
                <a:solidFill>
                  <a:srgbClr val="0070C0"/>
                </a:solidFill>
              </a:rPr>
              <a:t>e.g</a:t>
            </a:r>
            <a:r>
              <a:rPr lang="en-US" altLang="zh-CN" sz="2000" b="1" dirty="0">
                <a:solidFill>
                  <a:srgbClr val="0070C0"/>
                </a:solidFill>
              </a:rPr>
              <a:t>. </a:t>
            </a:r>
            <a:r>
              <a:rPr lang="zh-CN" altLang="zh-CN" sz="2000" b="1" dirty="0" smtClean="0">
                <a:solidFill>
                  <a:prstClr val="black"/>
                </a:solidFill>
              </a:rPr>
              <a:t>我</a:t>
            </a:r>
            <a:r>
              <a:rPr lang="zh-CN" altLang="zh-CN" sz="2000" b="1" dirty="0">
                <a:solidFill>
                  <a:prstClr val="black"/>
                </a:solidFill>
              </a:rPr>
              <a:t>带的博士生（在职助教）的教评分数高于我这样一个</a:t>
            </a:r>
            <a:r>
              <a:rPr lang="en-US" altLang="zh-CN" sz="2000" b="1" dirty="0">
                <a:solidFill>
                  <a:prstClr val="black"/>
                </a:solidFill>
              </a:rPr>
              <a:t>30</a:t>
            </a:r>
            <a:r>
              <a:rPr lang="zh-CN" altLang="zh-CN" sz="2000" b="1" dirty="0">
                <a:solidFill>
                  <a:prstClr val="black"/>
                </a:solidFill>
              </a:rPr>
              <a:t>年教龄的</a:t>
            </a:r>
            <a:r>
              <a:rPr lang="zh-CN" altLang="zh-CN" sz="2000" b="1" dirty="0" smtClean="0">
                <a:solidFill>
                  <a:prstClr val="black"/>
                </a:solidFill>
              </a:rPr>
              <a:t>老教授</a:t>
            </a:r>
            <a:r>
              <a:rPr lang="zh-CN" altLang="en-US" sz="2000" b="1" dirty="0" smtClean="0">
                <a:solidFill>
                  <a:prstClr val="black"/>
                </a:solidFill>
              </a:rPr>
              <a:t>，是我的缺点还是她的优点？这反映什么问题？</a:t>
            </a:r>
            <a:endParaRPr lang="en-US" altLang="zh-CN" sz="2000" b="1" dirty="0">
              <a:solidFill>
                <a:prstClr val="black"/>
              </a:solidFill>
            </a:endParaRPr>
          </a:p>
        </p:txBody>
      </p:sp>
    </p:spTree>
    <p:extLst>
      <p:ext uri="{BB962C8B-B14F-4D97-AF65-F5344CB8AC3E}">
        <p14:creationId xmlns:p14="http://schemas.microsoft.com/office/powerpoint/2010/main" val="1348767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24136" y="-18256"/>
            <a:ext cx="10836696" cy="1143000"/>
          </a:xfrm>
        </p:spPr>
        <p:txBody>
          <a:bodyPr/>
          <a:lstStyle/>
          <a:p>
            <a:pPr eaLnBrk="1" hangingPunct="1"/>
            <a:r>
              <a:rPr lang="zh-CN" altLang="en-US" sz="3600" b="1" dirty="0" smtClean="0">
                <a:solidFill>
                  <a:srgbClr val="FF0000"/>
                </a:solidFill>
                <a:latin typeface="Tempus Sans ITC" pitchFamily="82" charset="0"/>
              </a:rPr>
              <a:t>初步结论</a:t>
            </a:r>
            <a:endParaRPr lang="en-US" sz="3600" b="1" dirty="0" smtClean="0">
              <a:solidFill>
                <a:srgbClr val="FF0000"/>
              </a:solidFill>
              <a:latin typeface="Tempus Sans ITC" pitchFamily="82" charset="0"/>
            </a:endParaRPr>
          </a:p>
        </p:txBody>
      </p:sp>
      <p:sp>
        <p:nvSpPr>
          <p:cNvPr id="3075" name="Content Placeholder 2"/>
          <p:cNvSpPr>
            <a:spLocks noGrp="1"/>
          </p:cNvSpPr>
          <p:nvPr>
            <p:ph sz="half" idx="1"/>
          </p:nvPr>
        </p:nvSpPr>
        <p:spPr>
          <a:xfrm>
            <a:off x="484312" y="1412776"/>
            <a:ext cx="6968008" cy="4608512"/>
          </a:xfrm>
        </p:spPr>
        <p:txBody>
          <a:bodyPr/>
          <a:lstStyle/>
          <a:p>
            <a:pPr eaLnBrk="1" hangingPunct="1">
              <a:spcBef>
                <a:spcPts val="0"/>
              </a:spcBef>
              <a:spcAft>
                <a:spcPts val="2400"/>
              </a:spcAft>
              <a:buClr>
                <a:srgbClr val="FF0000"/>
              </a:buClr>
            </a:pPr>
            <a:r>
              <a:rPr lang="zh-CN" altLang="en-US" sz="2000" b="1" dirty="0" smtClean="0">
                <a:solidFill>
                  <a:srgbClr val="0070C0"/>
                </a:solidFill>
              </a:rPr>
              <a:t>知识取向为主，教学范式终于学习范式</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相对缺乏较清晰的教学理念</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缺乏对教学和学生群体的反思</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缺乏尝试新的教学方式的自信</a:t>
            </a:r>
            <a:endParaRPr lang="en-US" altLang="zh-CN" sz="2000" b="1" dirty="0" smtClean="0">
              <a:solidFill>
                <a:srgbClr val="0070C0"/>
              </a:solidFill>
            </a:endParaRPr>
          </a:p>
          <a:p>
            <a:pPr marL="0" indent="0" eaLnBrk="1" hangingPunct="1">
              <a:spcBef>
                <a:spcPts val="0"/>
              </a:spcBef>
              <a:spcAft>
                <a:spcPts val="2400"/>
              </a:spcAft>
              <a:buClr>
                <a:srgbClr val="FF0000"/>
              </a:buClr>
              <a:buNone/>
            </a:pPr>
            <a:endParaRPr lang="en-US" altLang="zh-CN" sz="2000" b="1" dirty="0" smtClean="0">
              <a:solidFill>
                <a:srgbClr val="0070C0"/>
              </a:solidFill>
            </a:endParaRPr>
          </a:p>
        </p:txBody>
      </p:sp>
    </p:spTree>
    <p:extLst>
      <p:ext uri="{BB962C8B-B14F-4D97-AF65-F5344CB8AC3E}">
        <p14:creationId xmlns:p14="http://schemas.microsoft.com/office/powerpoint/2010/main" val="1395985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75656" y="2564904"/>
            <a:ext cx="5544616" cy="954107"/>
          </a:xfrm>
          <a:prstGeom prst="rect">
            <a:avLst/>
          </a:prstGeom>
          <a:noFill/>
        </p:spPr>
        <p:txBody>
          <a:bodyPr wrap="square" rtlCol="0">
            <a:spAutoFit/>
          </a:bodyPr>
          <a:lstStyle/>
          <a:p>
            <a:r>
              <a:rPr lang="en-US" altLang="zh-CN" sz="2800" b="1" dirty="0">
                <a:solidFill>
                  <a:srgbClr val="0070C0"/>
                </a:solidFill>
              </a:rPr>
              <a:t>4.19.3</a:t>
            </a:r>
            <a:r>
              <a:rPr lang="zh-CN" altLang="en-US" sz="2800" b="1" dirty="0">
                <a:solidFill>
                  <a:srgbClr val="0070C0"/>
                </a:solidFill>
              </a:rPr>
              <a:t> 您最需要提高的教学技能是什么</a:t>
            </a:r>
            <a:r>
              <a:rPr lang="en-US" altLang="zh-CN" sz="2800" b="1" dirty="0">
                <a:solidFill>
                  <a:srgbClr val="0070C0"/>
                </a:solidFill>
              </a:rPr>
              <a:t>?</a:t>
            </a:r>
            <a:endParaRPr lang="zh-CN" altLang="en-US" sz="2800" dirty="0">
              <a:solidFill>
                <a:prstClr val="black"/>
              </a:solidFill>
            </a:endParaRPr>
          </a:p>
        </p:txBody>
      </p:sp>
    </p:spTree>
    <p:extLst>
      <p:ext uri="{BB962C8B-B14F-4D97-AF65-F5344CB8AC3E}">
        <p14:creationId xmlns:p14="http://schemas.microsoft.com/office/powerpoint/2010/main" val="528962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24136" y="-99392"/>
            <a:ext cx="10836696" cy="1143000"/>
          </a:xfrm>
        </p:spPr>
        <p:txBody>
          <a:bodyPr/>
          <a:lstStyle/>
          <a:p>
            <a:pPr eaLnBrk="1" hangingPunct="1"/>
            <a:r>
              <a:rPr lang="zh-CN" altLang="en-US" sz="3600" b="1" dirty="0" smtClean="0">
                <a:solidFill>
                  <a:srgbClr val="FF0000"/>
                </a:solidFill>
                <a:latin typeface="Tempus Sans ITC" pitchFamily="82" charset="0"/>
              </a:rPr>
              <a:t>丰富与更新教师知识的需求</a:t>
            </a:r>
            <a:r>
              <a:rPr lang="zh-CN" altLang="en-US" sz="3600" b="1" dirty="0" smtClean="0">
                <a:solidFill>
                  <a:srgbClr val="FF0000"/>
                </a:solidFill>
                <a:latin typeface="Tempus Sans ITC" pitchFamily="82" charset="0"/>
              </a:rPr>
              <a:t>：</a:t>
            </a:r>
            <a:endParaRPr lang="en-US" sz="3600" b="1" dirty="0" smtClean="0">
              <a:solidFill>
                <a:srgbClr val="FF0000"/>
              </a:solidFill>
              <a:latin typeface="Tempus Sans ITC" pitchFamily="82" charset="0"/>
            </a:endParaRPr>
          </a:p>
        </p:txBody>
      </p:sp>
      <p:graphicFrame>
        <p:nvGraphicFramePr>
          <p:cNvPr id="2" name="内容占位符 1"/>
          <p:cNvGraphicFramePr>
            <a:graphicFrameLocks noGrp="1"/>
          </p:cNvGraphicFramePr>
          <p:nvPr>
            <p:ph sz="half" idx="1"/>
            <p:extLst>
              <p:ext uri="{D42A27DB-BD31-4B8C-83A1-F6EECF244321}">
                <p14:modId xmlns:p14="http://schemas.microsoft.com/office/powerpoint/2010/main" val="3841695468"/>
              </p:ext>
            </p:extLst>
          </p:nvPr>
        </p:nvGraphicFramePr>
        <p:xfrm>
          <a:off x="251520" y="548680"/>
          <a:ext cx="8659812" cy="66976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15249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zh-CN" altLang="en-US" sz="3600" b="1" dirty="0" smtClean="0">
                <a:solidFill>
                  <a:srgbClr val="FF0000"/>
                </a:solidFill>
                <a:latin typeface="Tempus Sans ITC" pitchFamily="82" charset="0"/>
              </a:rPr>
              <a:t>追求的教学效果</a:t>
            </a:r>
            <a:r>
              <a:rPr lang="zh-CN" altLang="en-US" sz="3600" b="1" dirty="0" smtClean="0">
                <a:solidFill>
                  <a:srgbClr val="FF0000"/>
                </a:solidFill>
                <a:latin typeface="Tempus Sans ITC" pitchFamily="82" charset="0"/>
              </a:rPr>
              <a:t>：趋同</a:t>
            </a:r>
            <a:endParaRPr lang="en-US" sz="3600" b="1" dirty="0" smtClean="0">
              <a:solidFill>
                <a:srgbClr val="FF0000"/>
              </a:solidFill>
              <a:latin typeface="Tempus Sans ITC" pitchFamily="82" charset="0"/>
            </a:endParaRPr>
          </a:p>
        </p:txBody>
      </p:sp>
      <p:sp>
        <p:nvSpPr>
          <p:cNvPr id="3075" name="Content Placeholder 2"/>
          <p:cNvSpPr>
            <a:spLocks noGrp="1"/>
          </p:cNvSpPr>
          <p:nvPr>
            <p:ph sz="half" idx="1"/>
          </p:nvPr>
        </p:nvSpPr>
        <p:spPr>
          <a:xfrm>
            <a:off x="457200" y="1268760"/>
            <a:ext cx="4038600" cy="4525963"/>
          </a:xfrm>
        </p:spPr>
        <p:txBody>
          <a:bodyPr/>
          <a:lstStyle/>
          <a:p>
            <a:pPr marL="0" indent="0" eaLnBrk="1" hangingPunct="1">
              <a:spcBef>
                <a:spcPts val="0"/>
              </a:spcBef>
              <a:spcAft>
                <a:spcPts val="2400"/>
              </a:spcAft>
              <a:buClr>
                <a:srgbClr val="FF0000"/>
              </a:buClr>
              <a:buNone/>
            </a:pPr>
            <a:endParaRPr lang="en-US" sz="24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有趣 </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趣味性</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更活跃的课堂气氛</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更生动和幽默</a:t>
            </a:r>
            <a:endParaRPr lang="en-US" altLang="zh-CN" sz="2000" b="1" dirty="0" smtClean="0">
              <a:solidFill>
                <a:srgbClr val="0070C0"/>
              </a:solidFill>
            </a:endParaRPr>
          </a:p>
          <a:p>
            <a:pPr eaLnBrk="1" hangingPunct="1">
              <a:spcBef>
                <a:spcPts val="0"/>
              </a:spcBef>
              <a:spcAft>
                <a:spcPts val="2400"/>
              </a:spcAft>
              <a:buClr>
                <a:srgbClr val="FF0000"/>
              </a:buClr>
            </a:pPr>
            <a:r>
              <a:rPr lang="zh-CN" altLang="en-US" sz="2000" b="1" dirty="0" smtClean="0">
                <a:solidFill>
                  <a:srgbClr val="0070C0"/>
                </a:solidFill>
              </a:rPr>
              <a:t>更吸引学生</a:t>
            </a:r>
            <a:endParaRPr lang="en-US" altLang="zh-CN" sz="2000" b="1" dirty="0" smtClean="0">
              <a:solidFill>
                <a:srgbClr val="0070C0"/>
              </a:solidFill>
            </a:endParaRPr>
          </a:p>
          <a:p>
            <a:pPr marL="0" indent="0" eaLnBrk="1" hangingPunct="1">
              <a:spcBef>
                <a:spcPts val="0"/>
              </a:spcBef>
              <a:spcAft>
                <a:spcPts val="2400"/>
              </a:spcAft>
              <a:buClr>
                <a:srgbClr val="FF0000"/>
              </a:buClr>
              <a:buNone/>
            </a:pPr>
            <a:endParaRPr lang="en-US" altLang="zh-CN" sz="2000" b="1" dirty="0">
              <a:solidFill>
                <a:srgbClr val="0070C0"/>
              </a:solidFill>
            </a:endParaRPr>
          </a:p>
          <a:p>
            <a:pPr marL="0" indent="0" eaLnBrk="1" hangingPunct="1">
              <a:spcBef>
                <a:spcPts val="0"/>
              </a:spcBef>
              <a:spcAft>
                <a:spcPts val="2400"/>
              </a:spcAft>
              <a:buClr>
                <a:srgbClr val="FF0000"/>
              </a:buClr>
              <a:buNone/>
            </a:pPr>
            <a:r>
              <a:rPr lang="zh-CN" altLang="en-US" sz="2400" b="1" dirty="0" smtClean="0">
                <a:solidFill>
                  <a:srgbClr val="FF0000"/>
                </a:solidFill>
              </a:rPr>
              <a:t>  </a:t>
            </a:r>
            <a:endParaRPr lang="en-US" altLang="zh-CN" sz="2400" b="1" i="1" dirty="0" smtClean="0">
              <a:solidFill>
                <a:srgbClr val="FF0000"/>
              </a:solidFill>
            </a:endParaRPr>
          </a:p>
        </p:txBody>
      </p:sp>
      <p:sp>
        <p:nvSpPr>
          <p:cNvPr id="2" name="内容占位符 1"/>
          <p:cNvSpPr>
            <a:spLocks noGrp="1"/>
          </p:cNvSpPr>
          <p:nvPr>
            <p:ph sz="half" idx="2"/>
          </p:nvPr>
        </p:nvSpPr>
        <p:spPr/>
        <p:txBody>
          <a:bodyPr/>
          <a:lstStyle/>
          <a:p>
            <a:r>
              <a:rPr lang="zh-CN" altLang="en-US" sz="2400" b="1" i="1" dirty="0">
                <a:solidFill>
                  <a:srgbClr val="FF0000"/>
                </a:solidFill>
              </a:rPr>
              <a:t>趣味性的课堂成了共同的追求目标？其他的好课标准呢？</a:t>
            </a:r>
            <a:endParaRPr lang="en-US" altLang="zh-CN" sz="2400" b="1" i="1" dirty="0">
              <a:solidFill>
                <a:srgbClr val="FF0000"/>
              </a:solidFill>
            </a:endParaRPr>
          </a:p>
          <a:p>
            <a:endParaRPr lang="en-US" altLang="zh-CN" dirty="0"/>
          </a:p>
          <a:p>
            <a:pPr eaLnBrk="1" hangingPunct="1">
              <a:spcBef>
                <a:spcPts val="0"/>
              </a:spcBef>
              <a:spcAft>
                <a:spcPts val="2400"/>
              </a:spcAft>
              <a:buClr>
                <a:srgbClr val="FF0000"/>
              </a:buClr>
            </a:pPr>
            <a:r>
              <a:rPr lang="zh-CN" altLang="en-US" sz="2400" b="1" i="1" dirty="0">
                <a:solidFill>
                  <a:srgbClr val="FF0000"/>
                </a:solidFill>
              </a:rPr>
              <a:t>趋同的好课</a:t>
            </a:r>
            <a:r>
              <a:rPr lang="en-US" altLang="zh-CN" sz="2400" b="1" i="1" dirty="0">
                <a:solidFill>
                  <a:srgbClr val="FF0000"/>
                </a:solidFill>
              </a:rPr>
              <a:t>/</a:t>
            </a:r>
            <a:r>
              <a:rPr lang="zh-CN" altLang="en-US" sz="2400" b="1" i="1" dirty="0">
                <a:solidFill>
                  <a:srgbClr val="FF0000"/>
                </a:solidFill>
              </a:rPr>
              <a:t>好教师标准，基于自我认同或学生的需求以及  外部问责的需要？</a:t>
            </a:r>
            <a:endParaRPr lang="en-US" altLang="zh-CN" sz="2400" b="1" i="1" dirty="0">
              <a:solidFill>
                <a:srgbClr val="FF0000"/>
              </a:solidFill>
            </a:endParaRPr>
          </a:p>
          <a:p>
            <a:endParaRPr lang="zh-CN" altLang="en-US" dirty="0"/>
          </a:p>
        </p:txBody>
      </p:sp>
    </p:spTree>
    <p:extLst>
      <p:ext uri="{BB962C8B-B14F-4D97-AF65-F5344CB8AC3E}">
        <p14:creationId xmlns:p14="http://schemas.microsoft.com/office/powerpoint/2010/main" val="23366459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4075&quot;&gt;&lt;object type=&quot;3&quot; unique_id=&quot;14076&quot;&gt;&lt;property id=&quot;20148&quot; value=&quot;5&quot;/&gt;&lt;property id=&quot;20300&quot; value=&quot;Slide 1 - &amp;quot;复旦教师的专业发展需求：基于开放性问卷的分析&amp;quot;&quot;/&gt;&lt;property id=&quot;20307&quot; value=&quot;257&quot;/&gt;&lt;/object&gt;&lt;object type=&quot;3&quot; unique_id=&quot;14077&quot;&gt;&lt;property id=&quot;20148&quot; value=&quot;5&quot;/&gt;&lt;property id=&quot;20300&quot; value=&quot;Slide 2&quot;/&gt;&lt;property id=&quot;20307&quot; value=&quot;268&quot;/&gt;&lt;/object&gt;&lt;object type=&quot;3&quot; unique_id=&quot;14078&quot;&gt;&lt;property id=&quot;20148&quot; value=&quot;5&quot;/&gt;&lt;property id=&quot;20300&quot; value=&quot;Slide 3 - &amp;quot;优点一： 教师知识&amp;quot;&quot;/&gt;&lt;property id=&quot;20307&quot; value=&quot;269&quot;/&gt;&lt;/object&gt;&lt;object type=&quot;3&quot; unique_id=&quot;14079&quot;&gt;&lt;property id=&quot;20148&quot; value=&quot;5&quot;/&gt;&lt;property id=&quot;20300&quot; value=&quot;Slide 4 - &amp;quot;优点二：教学态度 + 反思性的教学理念&amp;quot;&quot;/&gt;&lt;property id=&quot;20307&quot; value=&quot;270&quot;/&gt;&lt;/object&gt;&lt;object type=&quot;3&quot; unique_id=&quot;14080&quot;&gt;&lt;property id=&quot;20148&quot; value=&quot;5&quot;/&gt;&lt;property id=&quot;20300&quot; value=&quot;Slide 5 - &amp;quot;教学优点：矛盾和困惑&amp;quot;&quot;/&gt;&lt;property id=&quot;20307&quot; value=&quot;271&quot;/&gt;&lt;/object&gt;&lt;object type=&quot;3&quot; unique_id=&quot;14081&quot;&gt;&lt;property id=&quot;20148&quot; value=&quot;5&quot;/&gt;&lt;property id=&quot;20300&quot; value=&quot;Slide 6 - &amp;quot;初步结论&amp;quot;&quot;/&gt;&lt;property id=&quot;20307&quot; value=&quot;288&quot;/&gt;&lt;/object&gt;&lt;object type=&quot;3&quot; unique_id=&quot;14082&quot;&gt;&lt;property id=&quot;20148&quot; value=&quot;5&quot;/&gt;&lt;property id=&quot;20300&quot; value=&quot;Slide 7&quot;/&gt;&lt;property id=&quot;20307&quot; value=&quot;272&quot;/&gt;&lt;/object&gt;&lt;object type=&quot;3&quot; unique_id=&quot;14083&quot;&gt;&lt;property id=&quot;20148&quot; value=&quot;5&quot;/&gt;&lt;property id=&quot;20300&quot; value=&quot;Slide 8 - &amp;quot;丰富与更新教师知识的需求：&amp;quot;&quot;/&gt;&lt;property id=&quot;20307&quot; value=&quot;273&quot;/&gt;&lt;/object&gt;&lt;object type=&quot;3&quot; unique_id=&quot;14084&quot;&gt;&lt;property id=&quot;20148&quot; value=&quot;5&quot;/&gt;&lt;property id=&quot;20300&quot; value=&quot;Slide 9 - &amp;quot;追求的教学效果：趋同&amp;quot;&quot;/&gt;&lt;property id=&quot;20307&quot; value=&quot;274&quot;/&gt;&lt;/object&gt;&lt;object type=&quot;3&quot; unique_id=&quot;14085&quot;&gt;&lt;property id=&quot;20148&quot; value=&quot;5&quot;/&gt;&lt;property id=&quot;20300&quot; value=&quot;Slide 10 - &amp;quot;学习具体教学技能手段的需求大于进一步系统学习发展的需求&amp;quot;&quot;/&gt;&lt;property id=&quot;20307&quot; value=&quot;275&quot;/&gt;&lt;/object&gt;&lt;object type=&quot;3&quot; unique_id=&quot;14086&quot;&gt;&lt;property id=&quot;20148&quot; value=&quot;5&quot;/&gt;&lt;property id=&quot;20300&quot; value=&quot;Slide 11 - &amp;quot;对“教学技能”的反弹&amp;quot;&quot;/&gt;&lt;property id=&quot;20307&quot; value=&quot;277&quot;/&gt;&lt;/object&gt;&lt;object type=&quot;3&quot; unique_id=&quot;14087&quot;&gt;&lt;property id=&quot;20148&quot; value=&quot;5&quot;/&gt;&lt;property id=&quot;20300&quot; value=&quot;Slide 12 - &amp;quot;初步结论&amp;quot;&quot;/&gt;&lt;property id=&quot;20307&quot; value=&quot;289&quot;/&gt;&lt;/object&gt;&lt;object type=&quot;3&quot; unique_id=&quot;14088&quot;&gt;&lt;property id=&quot;20148&quot; value=&quot;5&quot;/&gt;&lt;property id=&quot;20300&quot; value=&quot;Slide 13&quot;/&gt;&lt;property id=&quot;20307&quot; value=&quot;286&quot;/&gt;&lt;/object&gt;&lt;object type=&quot;3&quot; unique_id=&quot;14089&quot;&gt;&lt;property id=&quot;20148&quot; value=&quot;5&quot;/&gt;&lt;property id=&quot;20300&quot; value=&quot;Slide 14 - &amp;quot;Belief - 教师信念面临挑战：&amp;quot;&quot;/&gt;&lt;property id=&quot;20307&quot; value=&quot;280&quot;/&gt;&lt;/object&gt;&lt;object type=&quot;3&quot; unique_id=&quot;14090&quot;&gt;&lt;property id=&quot;20148&quot; value=&quot;5&quot;/&gt;&lt;property id=&quot;20300&quot; value=&quot;Slide 15 - &amp;quot;Competence – 教学能力面临挑战：&amp;quot;&quot;/&gt;&lt;property id=&quot;20307&quot; value=&quot;281&quot;/&gt;&lt;/object&gt;&lt;object type=&quot;3&quot; unique_id=&quot;14091&quot;&gt;&lt;property id=&quot;20148&quot; value=&quot;5&quot;/&gt;&lt;property id=&quot;20300&quot; value=&quot;Slide 16 - &amp;quot;Supporting System – 支持配套机制：&amp;quot;&quot;/&gt;&lt;property id=&quot;20307&quot; value=&quot;282&quot;/&gt;&lt;/object&gt;&lt;object type=&quot;3&quot; unique_id=&quot;14092&quot;&gt;&lt;property id=&quot;20148&quot; value=&quot;5&quot;/&gt;&lt;property id=&quot;20300&quot; value=&quot;Slide 17 - &amp;quot;初步结论&amp;quot;&quot;/&gt;&lt;property id=&quot;20307&quot; value=&quot;292&quot;/&gt;&lt;/object&gt;&lt;object type=&quot;3&quot; unique_id=&quot;14093&quot;&gt;&lt;property id=&quot;20148&quot; value=&quot;5&quot;/&gt;&lt;property id=&quot;20300&quot; value=&quot;Slide 18 - &amp;quot;需要什么样的教师专业发展&amp;quot;&quot;/&gt;&lt;property id=&quot;20307&quot; value=&quot;290&quot;/&gt;&lt;/object&gt;&lt;object type=&quot;3&quot; unique_id=&quot;14095&quot;&gt;&lt;property id=&quot;20148&quot; value=&quot;5&quot;/&gt;&lt;property id=&quot;20300&quot; value=&quot;Slide 19 - &amp;quot;超越技术取向&amp;quot;&quot;/&gt;&lt;property id=&quot;20307&quot; value=&quot;279&quot;/&gt;&lt;/object&gt;&lt;/object&gt;&lt;object type=&quot;8&quot; unique_id=&quot;14117&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1314</Words>
  <Application>Microsoft Office PowerPoint</Application>
  <PresentationFormat>全屏显示(4:3)</PresentationFormat>
  <Paragraphs>158</Paragraphs>
  <Slides>19</Slides>
  <Notes>12</Notes>
  <HiddenSlides>0</HiddenSlides>
  <MMClips>0</MMClips>
  <ScaleCrop>false</ScaleCrop>
  <HeadingPairs>
    <vt:vector size="4" baseType="variant">
      <vt:variant>
        <vt:lpstr>主题</vt:lpstr>
      </vt:variant>
      <vt:variant>
        <vt:i4>2</vt:i4>
      </vt:variant>
      <vt:variant>
        <vt:lpstr>幻灯片标题</vt:lpstr>
      </vt:variant>
      <vt:variant>
        <vt:i4>19</vt:i4>
      </vt:variant>
    </vt:vector>
  </HeadingPairs>
  <TitlesOfParts>
    <vt:vector size="21" baseType="lpstr">
      <vt:lpstr>Office Theme</vt:lpstr>
      <vt:lpstr>1_Office Theme</vt:lpstr>
      <vt:lpstr>复旦教师的专业发展需求：基于开放性问卷的分析</vt:lpstr>
      <vt:lpstr>PowerPoint 演示文稿</vt:lpstr>
      <vt:lpstr>优点一： 教师知识</vt:lpstr>
      <vt:lpstr>优点二：教学态度 + 反思性的教学理念</vt:lpstr>
      <vt:lpstr>教学优点：矛盾和困惑</vt:lpstr>
      <vt:lpstr>初步结论</vt:lpstr>
      <vt:lpstr>PowerPoint 演示文稿</vt:lpstr>
      <vt:lpstr>丰富与更新教师知识的需求：</vt:lpstr>
      <vt:lpstr>追求的教学效果：趋同</vt:lpstr>
      <vt:lpstr>学习具体教学技能手段的需求大于进一步系统学习发展的需求</vt:lpstr>
      <vt:lpstr>对“教学技能”的反弹</vt:lpstr>
      <vt:lpstr>初步结论</vt:lpstr>
      <vt:lpstr>PowerPoint 演示文稿</vt:lpstr>
      <vt:lpstr>Belief - 教师信念面临挑战：</vt:lpstr>
      <vt:lpstr>Competence – 教学能力面临挑战：</vt:lpstr>
      <vt:lpstr>Supporting System – 支持配套机制：</vt:lpstr>
      <vt:lpstr>初步结论</vt:lpstr>
      <vt:lpstr>需要什么样的教师专业发展</vt:lpstr>
      <vt:lpstr>超越技术取向</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复旦教师的专业发展需求：基于开放性问卷的分析</dc:title>
  <dc:creator>Windows User</dc:creator>
  <cp:lastModifiedBy>Windows User</cp:lastModifiedBy>
  <cp:revision>8</cp:revision>
  <dcterms:created xsi:type="dcterms:W3CDTF">2012-04-28T02:30:04Z</dcterms:created>
  <dcterms:modified xsi:type="dcterms:W3CDTF">2012-04-28T03:30:26Z</dcterms:modified>
</cp:coreProperties>
</file>