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0" r:id="rId3"/>
    <p:sldId id="261" r:id="rId4"/>
    <p:sldId id="262" r:id="rId5"/>
    <p:sldId id="263" r:id="rId6"/>
    <p:sldId id="264" r:id="rId7"/>
    <p:sldId id="265" r:id="rId8"/>
    <p:sldId id="273" r:id="rId9"/>
    <p:sldId id="266" r:id="rId10"/>
    <p:sldId id="272" r:id="rId11"/>
    <p:sldId id="274" r:id="rId12"/>
    <p:sldId id="275" r:id="rId13"/>
    <p:sldId id="268" r:id="rId14"/>
    <p:sldId id="276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A53"/>
    <a:srgbClr val="266E46"/>
    <a:srgbClr val="348354"/>
    <a:srgbClr val="3A8A45"/>
    <a:srgbClr val="276349"/>
    <a:srgbClr val="627B78"/>
    <a:srgbClr val="364A85"/>
    <a:srgbClr val="96C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02259808"/>
        <c:axId val="-1402267968"/>
      </c:areaChart>
      <c:dateAx>
        <c:axId val="-140225980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-1402267968"/>
        <c:crosses val="autoZero"/>
        <c:auto val="1"/>
        <c:lblOffset val="100"/>
        <c:baseTimeUnit val="days"/>
      </c:dateAx>
      <c:valAx>
        <c:axId val="-14022679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402259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074402880"/>
        <c:axId val="-1074402336"/>
      </c:radarChart>
      <c:catAx>
        <c:axId val="-1074402880"/>
        <c:scaling>
          <c:orientation val="minMax"/>
        </c:scaling>
        <c:delete val="1"/>
        <c:axPos val="b"/>
        <c:numFmt formatCode="m/d/yyyy" sourceLinked="1"/>
        <c:majorTickMark val="none"/>
        <c:minorTickMark val="none"/>
        <c:tickLblPos val="nextTo"/>
        <c:crossAx val="-1074402336"/>
        <c:crosses val="autoZero"/>
        <c:auto val="1"/>
        <c:lblAlgn val="ctr"/>
        <c:lblOffset val="100"/>
        <c:noMultiLvlLbl val="0"/>
      </c:catAx>
      <c:valAx>
        <c:axId val="-1074402336"/>
        <c:scaling>
          <c:orientation val="minMax"/>
        </c:scaling>
        <c:delete val="1"/>
        <c:axPos val="l"/>
        <c:majorGridlines>
          <c:spPr>
            <a:ln w="381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07440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74414848"/>
        <c:axId val="-1074415392"/>
      </c:barChart>
      <c:catAx>
        <c:axId val="-1074414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074415392"/>
        <c:crosses val="autoZero"/>
        <c:auto val="1"/>
        <c:lblAlgn val="ctr"/>
        <c:lblOffset val="100"/>
        <c:noMultiLvlLbl val="0"/>
      </c:catAx>
      <c:valAx>
        <c:axId val="-1074415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07441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214AC-0434-4898-B91F-9219035E84A9}" type="doc">
      <dgm:prSet loTypeId="urn:microsoft.com/office/officeart/2005/8/layout/vProcess5" loCatId="process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4E40EC49-EA20-4C2C-8BEA-D55F6E514672}">
      <dgm:prSet phldrT="[文本]"/>
      <dgm:spPr/>
      <dgm:t>
        <a:bodyPr/>
        <a:lstStyle/>
        <a:p>
          <a:r>
            <a:rPr lang="en-US" altLang="zh-CN" dirty="0" smtClean="0"/>
            <a:t>STEP1</a:t>
          </a:r>
          <a:endParaRPr lang="zh-CN" altLang="en-US" dirty="0"/>
        </a:p>
      </dgm:t>
    </dgm:pt>
    <dgm:pt modelId="{29F32FD3-105D-4A71-87BE-D635D0DCCCE7}" type="parTrans" cxnId="{32D3173F-B12B-4F41-95E1-6D5E426F0A3A}">
      <dgm:prSet/>
      <dgm:spPr/>
      <dgm:t>
        <a:bodyPr/>
        <a:lstStyle/>
        <a:p>
          <a:endParaRPr lang="zh-CN" altLang="en-US"/>
        </a:p>
      </dgm:t>
    </dgm:pt>
    <dgm:pt modelId="{BECF441D-EAB9-4CFC-B769-863C85C800CD}" type="sibTrans" cxnId="{32D3173F-B12B-4F41-95E1-6D5E426F0A3A}">
      <dgm:prSet/>
      <dgm:spPr/>
      <dgm:t>
        <a:bodyPr/>
        <a:lstStyle/>
        <a:p>
          <a:endParaRPr lang="zh-CN" altLang="en-US"/>
        </a:p>
      </dgm:t>
    </dgm:pt>
    <dgm:pt modelId="{8662D4CF-687F-48C8-92CD-B42A5F6D689E}">
      <dgm:prSet phldrT="[文本]"/>
      <dgm:spPr/>
      <dgm:t>
        <a:bodyPr/>
        <a:lstStyle/>
        <a:p>
          <a:r>
            <a:rPr lang="en-US" altLang="zh-CN" dirty="0" smtClean="0"/>
            <a:t>STEP3</a:t>
          </a:r>
          <a:endParaRPr lang="zh-CN" altLang="en-US" dirty="0"/>
        </a:p>
      </dgm:t>
    </dgm:pt>
    <dgm:pt modelId="{91E52CA9-92EA-4D88-91EC-9FDCECC6CD3A}" type="parTrans" cxnId="{51A7B1FA-3C05-4CD3-874C-F26C3A291716}">
      <dgm:prSet/>
      <dgm:spPr/>
      <dgm:t>
        <a:bodyPr/>
        <a:lstStyle/>
        <a:p>
          <a:endParaRPr lang="zh-CN" altLang="en-US"/>
        </a:p>
      </dgm:t>
    </dgm:pt>
    <dgm:pt modelId="{31CBBF24-D51E-4FBB-82F5-3E8990F4B806}" type="sibTrans" cxnId="{51A7B1FA-3C05-4CD3-874C-F26C3A291716}">
      <dgm:prSet/>
      <dgm:spPr/>
      <dgm:t>
        <a:bodyPr/>
        <a:lstStyle/>
        <a:p>
          <a:endParaRPr lang="zh-CN" altLang="en-US"/>
        </a:p>
      </dgm:t>
    </dgm:pt>
    <dgm:pt modelId="{467F1B62-D190-4732-A9E8-B76E7D192025}">
      <dgm:prSet phldrT="[文本]"/>
      <dgm:spPr/>
      <dgm:t>
        <a:bodyPr/>
        <a:lstStyle/>
        <a:p>
          <a:r>
            <a:rPr lang="en-US" altLang="zh-CN" dirty="0" smtClean="0"/>
            <a:t>STEP4</a:t>
          </a:r>
          <a:endParaRPr lang="zh-CN" altLang="en-US" dirty="0"/>
        </a:p>
      </dgm:t>
    </dgm:pt>
    <dgm:pt modelId="{76EC119C-EB6D-4318-A185-D0D2549E5153}" type="parTrans" cxnId="{634F7034-D663-4566-A948-AA042FAC22E2}">
      <dgm:prSet/>
      <dgm:spPr/>
      <dgm:t>
        <a:bodyPr/>
        <a:lstStyle/>
        <a:p>
          <a:endParaRPr lang="zh-CN" altLang="en-US"/>
        </a:p>
      </dgm:t>
    </dgm:pt>
    <dgm:pt modelId="{F2ECE6CA-B7C4-444B-BAAA-2B0D1138219C}" type="sibTrans" cxnId="{634F7034-D663-4566-A948-AA042FAC22E2}">
      <dgm:prSet/>
      <dgm:spPr/>
      <dgm:t>
        <a:bodyPr/>
        <a:lstStyle/>
        <a:p>
          <a:endParaRPr lang="zh-CN" altLang="en-US"/>
        </a:p>
      </dgm:t>
    </dgm:pt>
    <dgm:pt modelId="{5C082DAD-42A3-49B1-A515-50B755F3AB7B}">
      <dgm:prSet phldrT="[文本]"/>
      <dgm:spPr/>
      <dgm:t>
        <a:bodyPr/>
        <a:lstStyle/>
        <a:p>
          <a:r>
            <a:rPr lang="en-US" altLang="zh-CN" dirty="0" smtClean="0"/>
            <a:t>STEP5</a:t>
          </a:r>
          <a:endParaRPr lang="zh-CN" altLang="en-US" dirty="0"/>
        </a:p>
      </dgm:t>
    </dgm:pt>
    <dgm:pt modelId="{EDC08F4E-EE80-4E29-822C-CCCB36BEAE16}" type="parTrans" cxnId="{6569C861-A1BE-4039-A649-FD5883F28A5B}">
      <dgm:prSet/>
      <dgm:spPr/>
      <dgm:t>
        <a:bodyPr/>
        <a:lstStyle/>
        <a:p>
          <a:endParaRPr lang="zh-CN" altLang="en-US"/>
        </a:p>
      </dgm:t>
    </dgm:pt>
    <dgm:pt modelId="{73ACD2A6-C833-4C82-9FE8-3A47461C8EE3}" type="sibTrans" cxnId="{6569C861-A1BE-4039-A649-FD5883F28A5B}">
      <dgm:prSet/>
      <dgm:spPr/>
      <dgm:t>
        <a:bodyPr/>
        <a:lstStyle/>
        <a:p>
          <a:endParaRPr lang="zh-CN" altLang="en-US"/>
        </a:p>
      </dgm:t>
    </dgm:pt>
    <dgm:pt modelId="{919EE8CD-7B3A-40DA-AB66-901FD3304804}">
      <dgm:prSet phldrT="[文本]"/>
      <dgm:spPr/>
      <dgm:t>
        <a:bodyPr/>
        <a:lstStyle/>
        <a:p>
          <a:r>
            <a:rPr lang="en-US" altLang="zh-CN" dirty="0" smtClean="0"/>
            <a:t>STEP2</a:t>
          </a:r>
          <a:endParaRPr lang="zh-CN" altLang="en-US" dirty="0"/>
        </a:p>
      </dgm:t>
    </dgm:pt>
    <dgm:pt modelId="{D05E7064-53FD-4E36-9BFC-A8AE9D499837}" type="parTrans" cxnId="{267A2951-7AC0-4106-AF11-177D8B734B23}">
      <dgm:prSet/>
      <dgm:spPr/>
      <dgm:t>
        <a:bodyPr/>
        <a:lstStyle/>
        <a:p>
          <a:endParaRPr lang="zh-CN" altLang="en-US"/>
        </a:p>
      </dgm:t>
    </dgm:pt>
    <dgm:pt modelId="{C97BCAC7-56C9-4CAC-BBE1-366379531C55}" type="sibTrans" cxnId="{267A2951-7AC0-4106-AF11-177D8B734B23}">
      <dgm:prSet/>
      <dgm:spPr/>
      <dgm:t>
        <a:bodyPr/>
        <a:lstStyle/>
        <a:p>
          <a:endParaRPr lang="zh-CN" altLang="en-US"/>
        </a:p>
      </dgm:t>
    </dgm:pt>
    <dgm:pt modelId="{6764E140-947D-4AB2-8A91-2BD638BA3F00}" type="pres">
      <dgm:prSet presAssocID="{863214AC-0434-4898-B91F-9219035E84A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E27028C-30BF-419F-9E6C-F54B266B1D16}" type="pres">
      <dgm:prSet presAssocID="{863214AC-0434-4898-B91F-9219035E84A9}" presName="dummyMaxCanvas" presStyleCnt="0">
        <dgm:presLayoutVars/>
      </dgm:prSet>
      <dgm:spPr/>
      <dgm:t>
        <a:bodyPr/>
        <a:lstStyle/>
        <a:p>
          <a:endParaRPr lang="zh-CN" altLang="en-US"/>
        </a:p>
      </dgm:t>
    </dgm:pt>
    <dgm:pt modelId="{642D290E-B664-45F0-8AA8-DE5506458D14}" type="pres">
      <dgm:prSet presAssocID="{863214AC-0434-4898-B91F-9219035E84A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9729C35-564E-48D1-9A6D-5A32E2EE4937}" type="pres">
      <dgm:prSet presAssocID="{863214AC-0434-4898-B91F-9219035E84A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E46565-EAF5-4834-B075-55F994A42CBE}" type="pres">
      <dgm:prSet presAssocID="{863214AC-0434-4898-B91F-9219035E84A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965BDD2-071C-46CF-851F-A1FEB265E5A7}" type="pres">
      <dgm:prSet presAssocID="{863214AC-0434-4898-B91F-9219035E84A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D0DD185-E08E-44CD-940C-7AC7AEDAE08F}" type="pres">
      <dgm:prSet presAssocID="{863214AC-0434-4898-B91F-9219035E84A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EFFA1D-2A17-4A00-A750-2A75E413F4CF}" type="pres">
      <dgm:prSet presAssocID="{863214AC-0434-4898-B91F-9219035E84A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F313A-9429-4C32-A41B-93739D4794EA}" type="pres">
      <dgm:prSet presAssocID="{863214AC-0434-4898-B91F-9219035E84A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3A72A0-5B4B-4EB0-9C77-F7C4761DC99F}" type="pres">
      <dgm:prSet presAssocID="{863214AC-0434-4898-B91F-9219035E84A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6B0697-A90A-48AB-875C-1A1A276D5B7D}" type="pres">
      <dgm:prSet presAssocID="{863214AC-0434-4898-B91F-9219035E84A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BA4BA5-522B-48DB-A666-4BCDE76E4204}" type="pres">
      <dgm:prSet presAssocID="{863214AC-0434-4898-B91F-9219035E84A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A910BF-10AF-4D28-A345-2CD564F95BB1}" type="pres">
      <dgm:prSet presAssocID="{863214AC-0434-4898-B91F-9219035E84A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600F5D-9396-4D5B-97FD-697E954FF2C9}" type="pres">
      <dgm:prSet presAssocID="{863214AC-0434-4898-B91F-9219035E84A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C64C00-EB89-4750-921D-FFCD0F14A47E}" type="pres">
      <dgm:prSet presAssocID="{863214AC-0434-4898-B91F-9219035E84A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9DA6FD-A853-436D-A490-3D466CF2D608}" type="pres">
      <dgm:prSet presAssocID="{863214AC-0434-4898-B91F-9219035E84A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1A7B1FA-3C05-4CD3-874C-F26C3A291716}" srcId="{863214AC-0434-4898-B91F-9219035E84A9}" destId="{8662D4CF-687F-48C8-92CD-B42A5F6D689E}" srcOrd="2" destOrd="0" parTransId="{91E52CA9-92EA-4D88-91EC-9FDCECC6CD3A}" sibTransId="{31CBBF24-D51E-4FBB-82F5-3E8990F4B806}"/>
    <dgm:cxn modelId="{548A6B25-9E5F-400B-A459-22D710073E4D}" type="presOf" srcId="{467F1B62-D190-4732-A9E8-B76E7D192025}" destId="{3965BDD2-071C-46CF-851F-A1FEB265E5A7}" srcOrd="0" destOrd="0" presId="urn:microsoft.com/office/officeart/2005/8/layout/vProcess5"/>
    <dgm:cxn modelId="{267A2951-7AC0-4106-AF11-177D8B734B23}" srcId="{863214AC-0434-4898-B91F-9219035E84A9}" destId="{919EE8CD-7B3A-40DA-AB66-901FD3304804}" srcOrd="1" destOrd="0" parTransId="{D05E7064-53FD-4E36-9BFC-A8AE9D499837}" sibTransId="{C97BCAC7-56C9-4CAC-BBE1-366379531C55}"/>
    <dgm:cxn modelId="{5D629BF3-3F0E-4CEC-BDA3-CF5A83ADC7FC}" type="presOf" srcId="{919EE8CD-7B3A-40DA-AB66-901FD3304804}" destId="{F9A910BF-10AF-4D28-A345-2CD564F95BB1}" srcOrd="1" destOrd="0" presId="urn:microsoft.com/office/officeart/2005/8/layout/vProcess5"/>
    <dgm:cxn modelId="{115D8C63-5482-4767-9ED3-26609793B886}" type="presOf" srcId="{8662D4CF-687F-48C8-92CD-B42A5F6D689E}" destId="{68E46565-EAF5-4834-B075-55F994A42CBE}" srcOrd="0" destOrd="0" presId="urn:microsoft.com/office/officeart/2005/8/layout/vProcess5"/>
    <dgm:cxn modelId="{77CAE15A-5D73-476C-A0CC-8FEF021E9B24}" type="presOf" srcId="{4E40EC49-EA20-4C2C-8BEA-D55F6E514672}" destId="{55BA4BA5-522B-48DB-A666-4BCDE76E4204}" srcOrd="1" destOrd="0" presId="urn:microsoft.com/office/officeart/2005/8/layout/vProcess5"/>
    <dgm:cxn modelId="{B09AAA4A-D0AA-48F5-9375-083D74AFC129}" type="presOf" srcId="{4E40EC49-EA20-4C2C-8BEA-D55F6E514672}" destId="{642D290E-B664-45F0-8AA8-DE5506458D14}" srcOrd="0" destOrd="0" presId="urn:microsoft.com/office/officeart/2005/8/layout/vProcess5"/>
    <dgm:cxn modelId="{FEB46546-7827-41C1-9434-C90BA908687E}" type="presOf" srcId="{467F1B62-D190-4732-A9E8-B76E7D192025}" destId="{FBC64C00-EB89-4750-921D-FFCD0F14A47E}" srcOrd="1" destOrd="0" presId="urn:microsoft.com/office/officeart/2005/8/layout/vProcess5"/>
    <dgm:cxn modelId="{EFECCD15-5B5F-41C1-959C-66488CEE04A4}" type="presOf" srcId="{919EE8CD-7B3A-40DA-AB66-901FD3304804}" destId="{B9729C35-564E-48D1-9A6D-5A32E2EE4937}" srcOrd="0" destOrd="0" presId="urn:microsoft.com/office/officeart/2005/8/layout/vProcess5"/>
    <dgm:cxn modelId="{5419D41F-E67F-4229-AE18-0594CD4D9589}" type="presOf" srcId="{5C082DAD-42A3-49B1-A515-50B755F3AB7B}" destId="{359DA6FD-A853-436D-A490-3D466CF2D608}" srcOrd="1" destOrd="0" presId="urn:microsoft.com/office/officeart/2005/8/layout/vProcess5"/>
    <dgm:cxn modelId="{CD9B9F1D-FAC4-4DAC-8047-E886E5BCBEB6}" type="presOf" srcId="{8662D4CF-687F-48C8-92CD-B42A5F6D689E}" destId="{1C600F5D-9396-4D5B-97FD-697E954FF2C9}" srcOrd="1" destOrd="0" presId="urn:microsoft.com/office/officeart/2005/8/layout/vProcess5"/>
    <dgm:cxn modelId="{A10CD917-7FA9-4C53-A5B4-8BF8DF0CF18A}" type="presOf" srcId="{863214AC-0434-4898-B91F-9219035E84A9}" destId="{6764E140-947D-4AB2-8A91-2BD638BA3F00}" srcOrd="0" destOrd="0" presId="urn:microsoft.com/office/officeart/2005/8/layout/vProcess5"/>
    <dgm:cxn modelId="{1F1F9D79-CFEB-4971-A032-AA8D96519CD3}" type="presOf" srcId="{C97BCAC7-56C9-4CAC-BBE1-366379531C55}" destId="{1ABF313A-9429-4C32-A41B-93739D4794EA}" srcOrd="0" destOrd="0" presId="urn:microsoft.com/office/officeart/2005/8/layout/vProcess5"/>
    <dgm:cxn modelId="{D10BDFD4-43B4-4E34-B9CF-E78B8114FE5A}" type="presOf" srcId="{BECF441D-EAB9-4CFC-B769-863C85C800CD}" destId="{A9EFFA1D-2A17-4A00-A750-2A75E413F4CF}" srcOrd="0" destOrd="0" presId="urn:microsoft.com/office/officeart/2005/8/layout/vProcess5"/>
    <dgm:cxn modelId="{32D3173F-B12B-4F41-95E1-6D5E426F0A3A}" srcId="{863214AC-0434-4898-B91F-9219035E84A9}" destId="{4E40EC49-EA20-4C2C-8BEA-D55F6E514672}" srcOrd="0" destOrd="0" parTransId="{29F32FD3-105D-4A71-87BE-D635D0DCCCE7}" sibTransId="{BECF441D-EAB9-4CFC-B769-863C85C800CD}"/>
    <dgm:cxn modelId="{2ABCEFB8-6ED3-49EF-A5A0-2DBA603AB9DC}" type="presOf" srcId="{F2ECE6CA-B7C4-444B-BAAA-2B0D1138219C}" destId="{D56B0697-A90A-48AB-875C-1A1A276D5B7D}" srcOrd="0" destOrd="0" presId="urn:microsoft.com/office/officeart/2005/8/layout/vProcess5"/>
    <dgm:cxn modelId="{A9989A39-D756-4D54-B1BA-7883380CF09B}" type="presOf" srcId="{31CBBF24-D51E-4FBB-82F5-3E8990F4B806}" destId="{6E3A72A0-5B4B-4EB0-9C77-F7C4761DC99F}" srcOrd="0" destOrd="0" presId="urn:microsoft.com/office/officeart/2005/8/layout/vProcess5"/>
    <dgm:cxn modelId="{769896CA-6D8A-4731-B497-563A8A280EBA}" type="presOf" srcId="{5C082DAD-42A3-49B1-A515-50B755F3AB7B}" destId="{5D0DD185-E08E-44CD-940C-7AC7AEDAE08F}" srcOrd="0" destOrd="0" presId="urn:microsoft.com/office/officeart/2005/8/layout/vProcess5"/>
    <dgm:cxn modelId="{6569C861-A1BE-4039-A649-FD5883F28A5B}" srcId="{863214AC-0434-4898-B91F-9219035E84A9}" destId="{5C082DAD-42A3-49B1-A515-50B755F3AB7B}" srcOrd="4" destOrd="0" parTransId="{EDC08F4E-EE80-4E29-822C-CCCB36BEAE16}" sibTransId="{73ACD2A6-C833-4C82-9FE8-3A47461C8EE3}"/>
    <dgm:cxn modelId="{634F7034-D663-4566-A948-AA042FAC22E2}" srcId="{863214AC-0434-4898-B91F-9219035E84A9}" destId="{467F1B62-D190-4732-A9E8-B76E7D192025}" srcOrd="3" destOrd="0" parTransId="{76EC119C-EB6D-4318-A185-D0D2549E5153}" sibTransId="{F2ECE6CA-B7C4-444B-BAAA-2B0D1138219C}"/>
    <dgm:cxn modelId="{1DF0D8D9-8B7E-4610-BF95-2788D679E21F}" type="presParOf" srcId="{6764E140-947D-4AB2-8A91-2BD638BA3F00}" destId="{6E27028C-30BF-419F-9E6C-F54B266B1D16}" srcOrd="0" destOrd="0" presId="urn:microsoft.com/office/officeart/2005/8/layout/vProcess5"/>
    <dgm:cxn modelId="{9F263F57-E35A-460E-BD41-16DFFC71D8CC}" type="presParOf" srcId="{6764E140-947D-4AB2-8A91-2BD638BA3F00}" destId="{642D290E-B664-45F0-8AA8-DE5506458D14}" srcOrd="1" destOrd="0" presId="urn:microsoft.com/office/officeart/2005/8/layout/vProcess5"/>
    <dgm:cxn modelId="{380AFE48-3731-41F7-9E18-E8AD29E9E8A4}" type="presParOf" srcId="{6764E140-947D-4AB2-8A91-2BD638BA3F00}" destId="{B9729C35-564E-48D1-9A6D-5A32E2EE4937}" srcOrd="2" destOrd="0" presId="urn:microsoft.com/office/officeart/2005/8/layout/vProcess5"/>
    <dgm:cxn modelId="{4009BF8F-1891-4D3B-B2E1-DF37E4D8BDE3}" type="presParOf" srcId="{6764E140-947D-4AB2-8A91-2BD638BA3F00}" destId="{68E46565-EAF5-4834-B075-55F994A42CBE}" srcOrd="3" destOrd="0" presId="urn:microsoft.com/office/officeart/2005/8/layout/vProcess5"/>
    <dgm:cxn modelId="{D3336262-E236-475D-A3B5-C907D5DC49BF}" type="presParOf" srcId="{6764E140-947D-4AB2-8A91-2BD638BA3F00}" destId="{3965BDD2-071C-46CF-851F-A1FEB265E5A7}" srcOrd="4" destOrd="0" presId="urn:microsoft.com/office/officeart/2005/8/layout/vProcess5"/>
    <dgm:cxn modelId="{71C2D24E-9296-4624-9705-68AA87F739F0}" type="presParOf" srcId="{6764E140-947D-4AB2-8A91-2BD638BA3F00}" destId="{5D0DD185-E08E-44CD-940C-7AC7AEDAE08F}" srcOrd="5" destOrd="0" presId="urn:microsoft.com/office/officeart/2005/8/layout/vProcess5"/>
    <dgm:cxn modelId="{7ED84BC4-69E5-4B36-9143-E002C03B199E}" type="presParOf" srcId="{6764E140-947D-4AB2-8A91-2BD638BA3F00}" destId="{A9EFFA1D-2A17-4A00-A750-2A75E413F4CF}" srcOrd="6" destOrd="0" presId="urn:microsoft.com/office/officeart/2005/8/layout/vProcess5"/>
    <dgm:cxn modelId="{0C139EF7-83B8-4910-AD7C-55928F0BD303}" type="presParOf" srcId="{6764E140-947D-4AB2-8A91-2BD638BA3F00}" destId="{1ABF313A-9429-4C32-A41B-93739D4794EA}" srcOrd="7" destOrd="0" presId="urn:microsoft.com/office/officeart/2005/8/layout/vProcess5"/>
    <dgm:cxn modelId="{0DF2AF24-8FA5-4422-94D3-2E273FE5B842}" type="presParOf" srcId="{6764E140-947D-4AB2-8A91-2BD638BA3F00}" destId="{6E3A72A0-5B4B-4EB0-9C77-F7C4761DC99F}" srcOrd="8" destOrd="0" presId="urn:microsoft.com/office/officeart/2005/8/layout/vProcess5"/>
    <dgm:cxn modelId="{A6D48DBC-78B2-4DFE-B405-C8B7917F3F7D}" type="presParOf" srcId="{6764E140-947D-4AB2-8A91-2BD638BA3F00}" destId="{D56B0697-A90A-48AB-875C-1A1A276D5B7D}" srcOrd="9" destOrd="0" presId="urn:microsoft.com/office/officeart/2005/8/layout/vProcess5"/>
    <dgm:cxn modelId="{18636A59-CD4B-4673-8DE2-EFD8C6C61024}" type="presParOf" srcId="{6764E140-947D-4AB2-8A91-2BD638BA3F00}" destId="{55BA4BA5-522B-48DB-A666-4BCDE76E4204}" srcOrd="10" destOrd="0" presId="urn:microsoft.com/office/officeart/2005/8/layout/vProcess5"/>
    <dgm:cxn modelId="{38985A2C-5B31-4888-93AC-8C6201479F06}" type="presParOf" srcId="{6764E140-947D-4AB2-8A91-2BD638BA3F00}" destId="{F9A910BF-10AF-4D28-A345-2CD564F95BB1}" srcOrd="11" destOrd="0" presId="urn:microsoft.com/office/officeart/2005/8/layout/vProcess5"/>
    <dgm:cxn modelId="{7BFBCB8E-3832-417C-9833-017DAD3AB426}" type="presParOf" srcId="{6764E140-947D-4AB2-8A91-2BD638BA3F00}" destId="{1C600F5D-9396-4D5B-97FD-697E954FF2C9}" srcOrd="12" destOrd="0" presId="urn:microsoft.com/office/officeart/2005/8/layout/vProcess5"/>
    <dgm:cxn modelId="{14C2E1F3-9831-487E-B1E6-DAA2B7E5C0DE}" type="presParOf" srcId="{6764E140-947D-4AB2-8A91-2BD638BA3F00}" destId="{FBC64C00-EB89-4750-921D-FFCD0F14A47E}" srcOrd="13" destOrd="0" presId="urn:microsoft.com/office/officeart/2005/8/layout/vProcess5"/>
    <dgm:cxn modelId="{347BAC51-4E0C-4174-B5CF-E738D4AAB674}" type="presParOf" srcId="{6764E140-947D-4AB2-8A91-2BD638BA3F00}" destId="{359DA6FD-A853-436D-A490-3D466CF2D60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2715959"/>
            <a:ext cx="10697029" cy="269787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 userDrawn="1"/>
        </p:nvSpPr>
        <p:spPr>
          <a:xfrm>
            <a:off x="337053" y="3390900"/>
            <a:ext cx="164599" cy="1059030"/>
          </a:xfrm>
          <a:prstGeom prst="rect">
            <a:avLst/>
          </a:prstGeom>
          <a:solidFill>
            <a:srgbClr val="276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2277" y="3079751"/>
            <a:ext cx="9614808" cy="1370181"/>
          </a:xfrm>
        </p:spPr>
        <p:txBody>
          <a:bodyPr anchor="b"/>
          <a:lstStyle>
            <a:lvl1pPr algn="l">
              <a:defRPr sz="6000" b="1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7051" y="4650764"/>
            <a:ext cx="9910035" cy="4727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2AAE-28DD-4FF8-A97F-CBC86AA4921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1D97-32EB-4883-BF39-9BE6ADFC9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10257142" y="2262764"/>
            <a:ext cx="887959" cy="887959"/>
          </a:xfrm>
          <a:prstGeom prst="ellipse">
            <a:avLst/>
          </a:prstGeom>
          <a:solidFill>
            <a:srgbClr val="27634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74" y="2328249"/>
            <a:ext cx="754767" cy="75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157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51693" y="365127"/>
            <a:ext cx="11493304" cy="614821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7185" y="650877"/>
            <a:ext cx="11034931" cy="688975"/>
          </a:xfrm>
        </p:spPr>
        <p:txBody>
          <a:bodyPr/>
          <a:lstStyle>
            <a:lvl1pPr>
              <a:defRPr b="1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8165" y="1533380"/>
            <a:ext cx="11123953" cy="4839286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矩形 7"/>
          <p:cNvSpPr/>
          <p:nvPr userDrawn="1"/>
        </p:nvSpPr>
        <p:spPr>
          <a:xfrm>
            <a:off x="538164" y="650877"/>
            <a:ext cx="87739" cy="688975"/>
          </a:xfrm>
          <a:prstGeom prst="rect">
            <a:avLst/>
          </a:prstGeom>
          <a:solidFill>
            <a:srgbClr val="276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538165" y="1419080"/>
            <a:ext cx="11123953" cy="0"/>
          </a:xfrm>
          <a:prstGeom prst="line">
            <a:avLst/>
          </a:prstGeom>
          <a:ln>
            <a:solidFill>
              <a:srgbClr val="276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 userDrawn="1"/>
        </p:nvSpPr>
        <p:spPr>
          <a:xfrm>
            <a:off x="11443488" y="6157145"/>
            <a:ext cx="620139" cy="620138"/>
          </a:xfrm>
          <a:prstGeom prst="ellipse">
            <a:avLst/>
          </a:prstGeom>
          <a:solidFill>
            <a:srgbClr val="27634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67" y="6205965"/>
            <a:ext cx="527119" cy="5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14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1494971" y="2715959"/>
            <a:ext cx="10697029" cy="269787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7" name="矩形 6"/>
          <p:cNvSpPr/>
          <p:nvPr userDrawn="1"/>
        </p:nvSpPr>
        <p:spPr>
          <a:xfrm>
            <a:off x="11742057" y="3390900"/>
            <a:ext cx="164599" cy="1059030"/>
          </a:xfrm>
          <a:prstGeom prst="rect">
            <a:avLst/>
          </a:prstGeom>
          <a:solidFill>
            <a:srgbClr val="276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1832022" y="4650764"/>
            <a:ext cx="9910035" cy="4727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1832022" y="4581498"/>
            <a:ext cx="9331278" cy="0"/>
          </a:xfrm>
          <a:prstGeom prst="line">
            <a:avLst/>
          </a:prstGeom>
          <a:ln w="9525">
            <a:solidFill>
              <a:srgbClr val="276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74100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大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51693" y="365127"/>
            <a:ext cx="11493304" cy="614821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7" name="椭圆 6"/>
          <p:cNvSpPr/>
          <p:nvPr userDrawn="1"/>
        </p:nvSpPr>
        <p:spPr>
          <a:xfrm>
            <a:off x="11443488" y="6157145"/>
            <a:ext cx="620139" cy="620138"/>
          </a:xfrm>
          <a:prstGeom prst="ellipse">
            <a:avLst/>
          </a:prstGeom>
          <a:solidFill>
            <a:srgbClr val="27634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67" y="6205965"/>
            <a:ext cx="527119" cy="5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179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2AAE-28DD-4FF8-A97F-CBC86AA4921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1D97-32EB-4883-BF39-9BE6ADFC9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825344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2AAE-28DD-4FF8-A97F-CBC86AA4921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1D97-32EB-4883-BF39-9BE6ADFC9F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19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5" r:id="rId5"/>
  </p:sldLayoutIdLst>
  <p:transition spd="med">
    <p:pull/>
  </p:transition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PPT</a:t>
            </a:r>
            <a:r>
              <a:rPr lang="zh-CN" altLang="en-US" dirty="0" smtClean="0"/>
              <a:t>模板使用说明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既有的文本框都可以插入您需要填写的内容，已经写有文字的部分也可以选中修改。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导航页小标题的数量可以根据情况选中它们进行增删。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整张幻灯片的配色请选用模板主题色，用同一种颜色的不同深浅来区分层次，这样看起来会更和谐。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本套幻灯片使用的主题字体是「微软雅黑」和「微软雅黑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Light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」。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双击图表，点击「设计」选项卡中的「编辑数据」按钮，即可对图表的数据组数和内容进行修改。</a:t>
            </a:r>
            <a:endParaRPr lang="en-US" altLang="zh-CN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本套模板由复旦大学</a:t>
            </a:r>
            <a:r>
              <a:rPr lang="en-US" altLang="zh-CN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OA</a:t>
            </a:r>
            <a:r>
              <a:rPr lang="zh-CN" altLang="en-US" sz="18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社制作</a:t>
            </a:r>
            <a:endParaRPr lang="en-US" altLang="zh-CN" sz="18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424" y="5871808"/>
            <a:ext cx="592298" cy="5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063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流程图与数据图</a:t>
            </a:r>
            <a:r>
              <a:rPr lang="zh-CN" altLang="en-US" dirty="0"/>
              <a:t>样例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560467" y="2118733"/>
          <a:ext cx="5706520" cy="3595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0" name="图表 29"/>
          <p:cNvGraphicFramePr/>
          <p:nvPr>
            <p:extLst/>
          </p:nvPr>
        </p:nvGraphicFramePr>
        <p:xfrm>
          <a:off x="6512313" y="1664674"/>
          <a:ext cx="5149804" cy="4025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4322391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饼状图图样</a:t>
            </a:r>
            <a:r>
              <a:rPr lang="zh-CN" altLang="en-US" dirty="0"/>
              <a:t>例</a:t>
            </a:r>
          </a:p>
        </p:txBody>
      </p:sp>
      <p:graphicFrame>
        <p:nvGraphicFramePr>
          <p:cNvPr id="10" name="图表 9"/>
          <p:cNvGraphicFramePr/>
          <p:nvPr>
            <p:extLst>
              <p:ext uri="{D42A27DB-BD31-4B8C-83A1-F6EECF244321}">
                <p14:modId xmlns:p14="http://schemas.microsoft.com/office/powerpoint/2010/main" val="2212969581"/>
              </p:ext>
            </p:extLst>
          </p:nvPr>
        </p:nvGraphicFramePr>
        <p:xfrm>
          <a:off x="1632755" y="114467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26799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柱状</a:t>
            </a:r>
            <a:r>
              <a:rPr lang="zh-CN" altLang="en-US" dirty="0" smtClean="0"/>
              <a:t>图与雷达图样</a:t>
            </a:r>
            <a:r>
              <a:rPr lang="zh-CN" altLang="en-US" dirty="0"/>
              <a:t>例</a:t>
            </a:r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2451849863"/>
              </p:ext>
            </p:extLst>
          </p:nvPr>
        </p:nvGraphicFramePr>
        <p:xfrm>
          <a:off x="5306097" y="1622738"/>
          <a:ext cx="6978917" cy="4889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图表 22"/>
          <p:cNvGraphicFramePr/>
          <p:nvPr>
            <p:extLst>
              <p:ext uri="{D42A27DB-BD31-4B8C-83A1-F6EECF244321}">
                <p14:modId xmlns:p14="http://schemas.microsoft.com/office/powerpoint/2010/main" val="4173211976"/>
              </p:ext>
            </p:extLst>
          </p:nvPr>
        </p:nvGraphicFramePr>
        <p:xfrm>
          <a:off x="795628" y="1609860"/>
          <a:ext cx="5263860" cy="437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8475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标题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14909" y="2129634"/>
            <a:ext cx="1109563" cy="1109563"/>
          </a:xfrm>
          <a:prstGeom prst="ellipse">
            <a:avLst/>
          </a:prstGeom>
          <a:solidFill>
            <a:srgbClr val="27634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6600" i="1" dirty="0" smtClean="0">
                <a:latin typeface="Rockwell" panose="02060603020205020403" pitchFamily="18" charset="0"/>
              </a:rPr>
              <a:t>3</a:t>
            </a:r>
            <a:endParaRPr lang="zh-CN" altLang="en-US" sz="6600" i="1" dirty="0">
              <a:latin typeface="Rockwell" panose="02060603020205020403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83462" y="2198187"/>
            <a:ext cx="968439" cy="968439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4378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步骤流程图样例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893070" y="2912057"/>
            <a:ext cx="1168758" cy="1168758"/>
          </a:xfrm>
          <a:prstGeom prst="ellipse">
            <a:avLst/>
          </a:prstGeom>
          <a:solidFill>
            <a:srgbClr val="2D7A53"/>
          </a:solidFill>
          <a:ln>
            <a:solidFill>
              <a:srgbClr val="2D7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1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399062" y="4049228"/>
            <a:ext cx="1168758" cy="1168758"/>
          </a:xfrm>
          <a:prstGeom prst="ellipse">
            <a:avLst/>
          </a:prstGeom>
          <a:solidFill>
            <a:srgbClr val="2D7A53"/>
          </a:solidFill>
          <a:ln>
            <a:solidFill>
              <a:srgbClr val="2D7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2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878309" y="2523732"/>
            <a:ext cx="1168758" cy="1168758"/>
          </a:xfrm>
          <a:prstGeom prst="ellipse">
            <a:avLst/>
          </a:prstGeom>
          <a:solidFill>
            <a:srgbClr val="2D7A53"/>
          </a:solidFill>
          <a:ln>
            <a:solidFill>
              <a:srgbClr val="2D7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3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514101" y="4080815"/>
            <a:ext cx="1168758" cy="1168758"/>
          </a:xfrm>
          <a:prstGeom prst="ellipse">
            <a:avLst/>
          </a:prstGeom>
          <a:solidFill>
            <a:srgbClr val="2D7A53"/>
          </a:solidFill>
          <a:ln>
            <a:solidFill>
              <a:srgbClr val="2D7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4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275939" y="2231780"/>
            <a:ext cx="1168758" cy="1168758"/>
          </a:xfrm>
          <a:prstGeom prst="ellipse">
            <a:avLst/>
          </a:prstGeom>
          <a:solidFill>
            <a:srgbClr val="2D7A53"/>
          </a:solidFill>
          <a:ln>
            <a:solidFill>
              <a:srgbClr val="2D7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5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9028632" y="4451948"/>
            <a:ext cx="1168758" cy="1168758"/>
          </a:xfrm>
          <a:prstGeom prst="ellipse">
            <a:avLst/>
          </a:prstGeom>
          <a:solidFill>
            <a:srgbClr val="2D7A53"/>
          </a:solidFill>
          <a:ln>
            <a:solidFill>
              <a:srgbClr val="2D7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6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0673569" y="1846211"/>
            <a:ext cx="1168758" cy="1168758"/>
          </a:xfrm>
          <a:prstGeom prst="ellipse">
            <a:avLst/>
          </a:prstGeom>
          <a:solidFill>
            <a:srgbClr val="2D7A53"/>
          </a:solidFill>
          <a:ln>
            <a:solidFill>
              <a:srgbClr val="2D7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i="1" dirty="0" smtClean="0">
                <a:latin typeface="Rockwell" panose="02060603020205020403" pitchFamily="18" charset="0"/>
              </a:rPr>
              <a:t>7</a:t>
            </a:r>
            <a:endParaRPr lang="zh-CN" altLang="en-US" sz="5400" i="1" dirty="0">
              <a:latin typeface="Rockwell" panose="02060603020205020403" pitchFamily="18" charset="0"/>
            </a:endParaRPr>
          </a:p>
        </p:txBody>
      </p:sp>
      <p:cxnSp>
        <p:nvCxnSpPr>
          <p:cNvPr id="15" name="直接连接符 14"/>
          <p:cNvCxnSpPr>
            <a:endCxn id="7" idx="3"/>
          </p:cNvCxnSpPr>
          <p:nvPr/>
        </p:nvCxnSpPr>
        <p:spPr>
          <a:xfrm flipV="1">
            <a:off x="325084" y="3909654"/>
            <a:ext cx="739147" cy="898012"/>
          </a:xfrm>
          <a:prstGeom prst="line">
            <a:avLst/>
          </a:prstGeom>
          <a:ln w="57150">
            <a:solidFill>
              <a:srgbClr val="2D7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7" idx="5"/>
            <a:endCxn id="8" idx="2"/>
          </p:cNvCxnSpPr>
          <p:nvPr/>
        </p:nvCxnSpPr>
        <p:spPr>
          <a:xfrm>
            <a:off x="1890667" y="3909654"/>
            <a:ext cx="508395" cy="723953"/>
          </a:xfrm>
          <a:prstGeom prst="line">
            <a:avLst/>
          </a:prstGeom>
          <a:ln w="57150">
            <a:solidFill>
              <a:srgbClr val="2D7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8" idx="7"/>
            <a:endCxn id="9" idx="3"/>
          </p:cNvCxnSpPr>
          <p:nvPr/>
        </p:nvCxnSpPr>
        <p:spPr>
          <a:xfrm flipV="1">
            <a:off x="3396659" y="3521329"/>
            <a:ext cx="652811" cy="699060"/>
          </a:xfrm>
          <a:prstGeom prst="line">
            <a:avLst/>
          </a:prstGeom>
          <a:ln w="57150">
            <a:solidFill>
              <a:srgbClr val="2D7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9" idx="5"/>
            <a:endCxn id="10" idx="1"/>
          </p:cNvCxnSpPr>
          <p:nvPr/>
        </p:nvCxnSpPr>
        <p:spPr>
          <a:xfrm>
            <a:off x="4875906" y="3521329"/>
            <a:ext cx="809356" cy="730647"/>
          </a:xfrm>
          <a:prstGeom prst="line">
            <a:avLst/>
          </a:prstGeom>
          <a:ln w="57150">
            <a:solidFill>
              <a:srgbClr val="2D7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0" idx="7"/>
            <a:endCxn id="11" idx="3"/>
          </p:cNvCxnSpPr>
          <p:nvPr/>
        </p:nvCxnSpPr>
        <p:spPr>
          <a:xfrm flipV="1">
            <a:off x="6511698" y="3229377"/>
            <a:ext cx="935402" cy="1022599"/>
          </a:xfrm>
          <a:prstGeom prst="line">
            <a:avLst/>
          </a:prstGeom>
          <a:ln w="57150">
            <a:solidFill>
              <a:srgbClr val="2D7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1" idx="5"/>
            <a:endCxn id="12" idx="1"/>
          </p:cNvCxnSpPr>
          <p:nvPr/>
        </p:nvCxnSpPr>
        <p:spPr>
          <a:xfrm>
            <a:off x="8273536" y="3229377"/>
            <a:ext cx="926257" cy="1393732"/>
          </a:xfrm>
          <a:prstGeom prst="line">
            <a:avLst/>
          </a:prstGeom>
          <a:ln w="57150">
            <a:solidFill>
              <a:srgbClr val="2D7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12" idx="7"/>
            <a:endCxn id="13" idx="3"/>
          </p:cNvCxnSpPr>
          <p:nvPr/>
        </p:nvCxnSpPr>
        <p:spPr>
          <a:xfrm flipV="1">
            <a:off x="10026229" y="2843808"/>
            <a:ext cx="818501" cy="1779301"/>
          </a:xfrm>
          <a:prstGeom prst="line">
            <a:avLst/>
          </a:prstGeom>
          <a:ln w="57150">
            <a:solidFill>
              <a:srgbClr val="2D7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997683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标题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14909" y="2129634"/>
            <a:ext cx="1109563" cy="1109563"/>
          </a:xfrm>
          <a:prstGeom prst="ellipse">
            <a:avLst/>
          </a:prstGeom>
          <a:solidFill>
            <a:srgbClr val="27634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6600" i="1" dirty="0" smtClean="0">
                <a:latin typeface="Rockwell" panose="02060603020205020403" pitchFamily="18" charset="0"/>
              </a:rPr>
              <a:t>4</a:t>
            </a:r>
            <a:endParaRPr lang="zh-CN" altLang="en-US" sz="6600" i="1" dirty="0">
              <a:latin typeface="Rockwell" panose="02060603020205020403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83462" y="2198187"/>
            <a:ext cx="968439" cy="968439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2574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989510" y="859635"/>
            <a:ext cx="867565" cy="867565"/>
            <a:chOff x="1014909" y="2129634"/>
            <a:chExt cx="1109563" cy="1109563"/>
          </a:xfrm>
        </p:grpSpPr>
        <p:sp>
          <p:nvSpPr>
            <p:cNvPr id="44" name="椭圆 43"/>
            <p:cNvSpPr/>
            <p:nvPr/>
          </p:nvSpPr>
          <p:spPr>
            <a:xfrm>
              <a:off x="1014909" y="2129634"/>
              <a:ext cx="1109563" cy="1109563"/>
            </a:xfrm>
            <a:prstGeom prst="ellipse">
              <a:avLst/>
            </a:prstGeom>
            <a:solidFill>
              <a:srgbClr val="276349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800" b="1" dirty="0">
                  <a:ln w="0"/>
                  <a:solidFill>
                    <a:schemeClr val="bg1"/>
                  </a:solidFill>
                  <a:latin typeface="Rockwell" panose="02060603020205020403" pitchFamily="18" charset="0"/>
                  <a:sym typeface="Wingdings" panose="05000000000000000000" pitchFamily="2" charset="2"/>
                </a:rPr>
                <a:t></a:t>
              </a:r>
              <a:endParaRPr lang="zh-CN" altLang="en-US" sz="4800" b="1" dirty="0">
                <a:ln w="0"/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1083462" y="2198187"/>
              <a:ext cx="968439" cy="968439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006600" y="1030236"/>
            <a:ext cx="706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插入结论</a:t>
            </a:r>
            <a:r>
              <a:rPr lang="en-US" altLang="zh-CN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，可能会很长很长很长很长很长。</a:t>
            </a:r>
            <a:endParaRPr lang="zh-CN" altLang="en-US" sz="2800" dirty="0">
              <a:solidFill>
                <a:srgbClr val="2763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 flipH="1" flipV="1">
            <a:off x="10340675" y="2160786"/>
            <a:ext cx="870550" cy="870550"/>
            <a:chOff x="1014909" y="2129634"/>
            <a:chExt cx="1109563" cy="1109563"/>
          </a:xfrm>
        </p:grpSpPr>
        <p:sp>
          <p:nvSpPr>
            <p:cNvPr id="50" name="椭圆 49"/>
            <p:cNvSpPr/>
            <p:nvPr/>
          </p:nvSpPr>
          <p:spPr>
            <a:xfrm>
              <a:off x="1014909" y="2129634"/>
              <a:ext cx="1109563" cy="1109563"/>
            </a:xfrm>
            <a:prstGeom prst="ellipse">
              <a:avLst/>
            </a:prstGeom>
            <a:solidFill>
              <a:srgbClr val="276349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800" b="1" dirty="0">
                  <a:ln w="0"/>
                  <a:solidFill>
                    <a:schemeClr val="bg1"/>
                  </a:solidFill>
                  <a:latin typeface="Rockwell" panose="02060603020205020403" pitchFamily="18" charset="0"/>
                  <a:sym typeface="Wingdings" panose="05000000000000000000" pitchFamily="2" charset="2"/>
                </a:rPr>
                <a:t></a:t>
              </a:r>
              <a:endParaRPr lang="zh-CN" altLang="en-US" sz="4800" b="1" dirty="0">
                <a:ln w="0"/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1083462" y="2198187"/>
              <a:ext cx="968439" cy="968439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3187700" y="2334451"/>
            <a:ext cx="706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插入结论</a:t>
            </a:r>
            <a:r>
              <a:rPr lang="en-US" altLang="zh-CN" sz="2800" dirty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，可能会很长很长很长很长很长。</a:t>
            </a:r>
            <a:endParaRPr lang="zh-CN" altLang="en-US" sz="2800" dirty="0">
              <a:solidFill>
                <a:srgbClr val="2763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1014910" y="3602835"/>
            <a:ext cx="867565" cy="867565"/>
            <a:chOff x="1014909" y="2129634"/>
            <a:chExt cx="1109563" cy="1109563"/>
          </a:xfrm>
        </p:grpSpPr>
        <p:sp>
          <p:nvSpPr>
            <p:cNvPr id="55" name="椭圆 54"/>
            <p:cNvSpPr/>
            <p:nvPr/>
          </p:nvSpPr>
          <p:spPr>
            <a:xfrm>
              <a:off x="1014909" y="2129634"/>
              <a:ext cx="1109563" cy="1109563"/>
            </a:xfrm>
            <a:prstGeom prst="ellipse">
              <a:avLst/>
            </a:prstGeom>
            <a:solidFill>
              <a:srgbClr val="276349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800" b="1" dirty="0">
                  <a:ln w="0"/>
                  <a:solidFill>
                    <a:schemeClr val="bg1"/>
                  </a:solidFill>
                  <a:latin typeface="Rockwell" panose="02060603020205020403" pitchFamily="18" charset="0"/>
                  <a:sym typeface="Wingdings" panose="05000000000000000000" pitchFamily="2" charset="2"/>
                </a:rPr>
                <a:t></a:t>
              </a:r>
              <a:endParaRPr lang="zh-CN" altLang="en-US" sz="4800" b="1" dirty="0">
                <a:ln w="0"/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1083462" y="2198187"/>
              <a:ext cx="968439" cy="968439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sp>
        <p:nvSpPr>
          <p:cNvPr id="57" name="文本框 56"/>
          <p:cNvSpPr txBox="1"/>
          <p:nvPr/>
        </p:nvSpPr>
        <p:spPr>
          <a:xfrm>
            <a:off x="2032000" y="3773436"/>
            <a:ext cx="706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插入结论</a:t>
            </a:r>
            <a:r>
              <a:rPr lang="en-US" altLang="zh-CN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，可能会很长很长很长很长很长。</a:t>
            </a:r>
            <a:endParaRPr lang="zh-CN" altLang="en-US" sz="2800" dirty="0">
              <a:solidFill>
                <a:srgbClr val="2763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 flipH="1" flipV="1">
            <a:off x="10366075" y="4903986"/>
            <a:ext cx="870550" cy="870550"/>
            <a:chOff x="1014909" y="2129634"/>
            <a:chExt cx="1109563" cy="1109563"/>
          </a:xfrm>
        </p:grpSpPr>
        <p:sp>
          <p:nvSpPr>
            <p:cNvPr id="59" name="椭圆 58"/>
            <p:cNvSpPr/>
            <p:nvPr/>
          </p:nvSpPr>
          <p:spPr>
            <a:xfrm>
              <a:off x="1014909" y="2129634"/>
              <a:ext cx="1109563" cy="1109563"/>
            </a:xfrm>
            <a:prstGeom prst="ellipse">
              <a:avLst/>
            </a:prstGeom>
            <a:solidFill>
              <a:srgbClr val="276349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800" b="1" dirty="0">
                  <a:ln w="0"/>
                  <a:solidFill>
                    <a:schemeClr val="bg1"/>
                  </a:solidFill>
                  <a:latin typeface="Rockwell" panose="02060603020205020403" pitchFamily="18" charset="0"/>
                  <a:sym typeface="Wingdings" panose="05000000000000000000" pitchFamily="2" charset="2"/>
                </a:rPr>
                <a:t></a:t>
              </a:r>
              <a:endParaRPr lang="zh-CN" altLang="en-US" sz="4800" b="1" dirty="0">
                <a:ln w="0"/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1083462" y="2198187"/>
              <a:ext cx="968439" cy="968439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3213100" y="5077651"/>
            <a:ext cx="706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插入结论</a:t>
            </a:r>
            <a:r>
              <a:rPr lang="en-US" altLang="zh-CN" sz="2800" dirty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2763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，可能会很长很长很长很长很长。</a:t>
            </a:r>
            <a:endParaRPr lang="zh-CN" altLang="en-US" sz="2800" dirty="0">
              <a:solidFill>
                <a:srgbClr val="2763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76759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感谢您的聆听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2070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72342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413248" y="669456"/>
            <a:ext cx="3387143" cy="33871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此处插入教师照片</a:t>
            </a:r>
            <a:endParaRPr lang="zh-CN" altLang="en-US" dirty="0"/>
          </a:p>
        </p:txBody>
      </p:sp>
      <p:sp>
        <p:nvSpPr>
          <p:cNvPr id="8" name="矩形 12"/>
          <p:cNvSpPr/>
          <p:nvPr/>
        </p:nvSpPr>
        <p:spPr>
          <a:xfrm>
            <a:off x="3797495" y="3579101"/>
            <a:ext cx="914400" cy="790043"/>
          </a:xfrm>
          <a:custGeom>
            <a:avLst/>
            <a:gdLst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375706 h 790043"/>
              <a:gd name="connsiteX5" fmla="*/ 0 w 914400"/>
              <a:gd name="connsiteY5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385762 w 914400"/>
              <a:gd name="connsiteY4" fmla="*/ 389994 h 790043"/>
              <a:gd name="connsiteX5" fmla="*/ 0 w 914400"/>
              <a:gd name="connsiteY5" fmla="*/ 0 h 79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790043">
                <a:moveTo>
                  <a:pt x="0" y="0"/>
                </a:moveTo>
                <a:lnTo>
                  <a:pt x="914400" y="0"/>
                </a:lnTo>
                <a:lnTo>
                  <a:pt x="914400" y="790043"/>
                </a:lnTo>
                <a:lnTo>
                  <a:pt x="0" y="790043"/>
                </a:lnTo>
                <a:lnTo>
                  <a:pt x="385762" y="389994"/>
                </a:lnTo>
                <a:lnTo>
                  <a:pt x="0" y="0"/>
                </a:lnTo>
                <a:close/>
              </a:path>
            </a:pathLst>
          </a:custGeom>
          <a:solidFill>
            <a:srgbClr val="2D7A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12"/>
          <p:cNvSpPr/>
          <p:nvPr/>
        </p:nvSpPr>
        <p:spPr>
          <a:xfrm flipH="1">
            <a:off x="7480106" y="3579100"/>
            <a:ext cx="914400" cy="790043"/>
          </a:xfrm>
          <a:custGeom>
            <a:avLst/>
            <a:gdLst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375706 h 790043"/>
              <a:gd name="connsiteX5" fmla="*/ 0 w 914400"/>
              <a:gd name="connsiteY5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385762 w 914400"/>
              <a:gd name="connsiteY4" fmla="*/ 389994 h 790043"/>
              <a:gd name="connsiteX5" fmla="*/ 0 w 914400"/>
              <a:gd name="connsiteY5" fmla="*/ 0 h 79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790043">
                <a:moveTo>
                  <a:pt x="0" y="0"/>
                </a:moveTo>
                <a:lnTo>
                  <a:pt x="914400" y="0"/>
                </a:lnTo>
                <a:lnTo>
                  <a:pt x="914400" y="790043"/>
                </a:lnTo>
                <a:lnTo>
                  <a:pt x="0" y="790043"/>
                </a:lnTo>
                <a:lnTo>
                  <a:pt x="385762" y="389994"/>
                </a:lnTo>
                <a:lnTo>
                  <a:pt x="0" y="0"/>
                </a:lnTo>
                <a:close/>
              </a:path>
            </a:pathLst>
          </a:custGeom>
          <a:solidFill>
            <a:srgbClr val="2D7A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91608" y="3339260"/>
            <a:ext cx="3408783" cy="773460"/>
          </a:xfrm>
          <a:prstGeom prst="rect">
            <a:avLst/>
          </a:prstGeom>
          <a:solidFill>
            <a:srgbClr val="3A8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某某教授</a:t>
            </a:r>
            <a:endParaRPr lang="zh-HK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直角三角形 10"/>
          <p:cNvSpPr/>
          <p:nvPr/>
        </p:nvSpPr>
        <p:spPr>
          <a:xfrm rot="5400000" flipV="1">
            <a:off x="4423541" y="4080791"/>
            <a:ext cx="256423" cy="320287"/>
          </a:xfrm>
          <a:prstGeom prst="rtTriangle">
            <a:avLst/>
          </a:prstGeom>
          <a:solidFill>
            <a:srgbClr val="266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直角三角形 11"/>
          <p:cNvSpPr/>
          <p:nvPr/>
        </p:nvSpPr>
        <p:spPr>
          <a:xfrm rot="16200000" flipH="1" flipV="1">
            <a:off x="7512037" y="4080790"/>
            <a:ext cx="256423" cy="320287"/>
          </a:xfrm>
          <a:prstGeom prst="rtTriangle">
            <a:avLst/>
          </a:prstGeom>
          <a:solidFill>
            <a:srgbClr val="266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078898" y="4653739"/>
            <a:ext cx="3750439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E1EAE7"/>
                </a:gs>
                <a:gs pos="100000">
                  <a:srgbClr val="5A514A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7253515" y="4653739"/>
            <a:ext cx="3750439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E1EAE7"/>
                </a:gs>
                <a:gs pos="100000">
                  <a:srgbClr val="5A514A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290456" y="4392129"/>
            <a:ext cx="1611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办公信息</a:t>
            </a:r>
            <a:endParaRPr lang="zh-HK" altLang="en-US" sz="2800" dirty="0">
              <a:solidFill>
                <a:srgbClr val="5A514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92962" y="5141855"/>
            <a:ext cx="4301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办公地点：邯郸校区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楼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室</a:t>
            </a:r>
            <a:endParaRPr lang="en-US" altLang="zh-CN" dirty="0" smtClean="0">
              <a:solidFill>
                <a:srgbClr val="5A514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办公时间：周一到周五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9am-5pm</a:t>
            </a:r>
          </a:p>
          <a:p>
            <a:r>
              <a:rPr lang="zh-CN" altLang="en-US" dirty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电子</a:t>
            </a:r>
            <a:r>
              <a:rPr lang="zh-CN" altLang="en-US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dirty="0" smtClean="0">
                <a:solidFill>
                  <a:srgbClr val="5A51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XXXXXXX@fudan.edu.cn</a:t>
            </a:r>
          </a:p>
        </p:txBody>
      </p:sp>
    </p:spTree>
    <p:extLst>
      <p:ext uri="{BB962C8B-B14F-4D97-AF65-F5344CB8AC3E}">
        <p14:creationId xmlns:p14="http://schemas.microsoft.com/office/powerpoint/2010/main" val="10211642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67168" y="1026634"/>
            <a:ext cx="2923504" cy="43144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12700"/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此处插入教材封面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736249" y="831775"/>
            <a:ext cx="4301544" cy="5118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作者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出版社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副标题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原作名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XXXXXXXX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译者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出版年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XXXX-X-X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页数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定价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CNY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XX.XX</a:t>
            </a:r>
            <a:endParaRPr lang="en-US" altLang="zh-CN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装帧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丛书</a:t>
            </a: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ISBN: 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XXXXXXXXXXXXX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矩形 12"/>
          <p:cNvSpPr/>
          <p:nvPr/>
        </p:nvSpPr>
        <p:spPr>
          <a:xfrm>
            <a:off x="1366450" y="5194168"/>
            <a:ext cx="914400" cy="790043"/>
          </a:xfrm>
          <a:custGeom>
            <a:avLst/>
            <a:gdLst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375706 h 790043"/>
              <a:gd name="connsiteX5" fmla="*/ 0 w 914400"/>
              <a:gd name="connsiteY5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385762 w 914400"/>
              <a:gd name="connsiteY4" fmla="*/ 389994 h 790043"/>
              <a:gd name="connsiteX5" fmla="*/ 0 w 914400"/>
              <a:gd name="connsiteY5" fmla="*/ 0 h 79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790043">
                <a:moveTo>
                  <a:pt x="0" y="0"/>
                </a:moveTo>
                <a:lnTo>
                  <a:pt x="914400" y="0"/>
                </a:lnTo>
                <a:lnTo>
                  <a:pt x="914400" y="790043"/>
                </a:lnTo>
                <a:lnTo>
                  <a:pt x="0" y="790043"/>
                </a:lnTo>
                <a:lnTo>
                  <a:pt x="385762" y="389994"/>
                </a:lnTo>
                <a:lnTo>
                  <a:pt x="0" y="0"/>
                </a:lnTo>
                <a:close/>
              </a:path>
            </a:pathLst>
          </a:custGeom>
          <a:solidFill>
            <a:srgbClr val="2D7A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2"/>
          <p:cNvSpPr/>
          <p:nvPr/>
        </p:nvSpPr>
        <p:spPr>
          <a:xfrm flipH="1">
            <a:off x="5049061" y="5194167"/>
            <a:ext cx="914400" cy="790043"/>
          </a:xfrm>
          <a:custGeom>
            <a:avLst/>
            <a:gdLst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0 w 914400"/>
              <a:gd name="connsiteY4" fmla="*/ 375706 h 790043"/>
              <a:gd name="connsiteX5" fmla="*/ 0 w 914400"/>
              <a:gd name="connsiteY5" fmla="*/ 0 h 790043"/>
              <a:gd name="connsiteX0" fmla="*/ 0 w 914400"/>
              <a:gd name="connsiteY0" fmla="*/ 0 h 790043"/>
              <a:gd name="connsiteX1" fmla="*/ 914400 w 914400"/>
              <a:gd name="connsiteY1" fmla="*/ 0 h 790043"/>
              <a:gd name="connsiteX2" fmla="*/ 914400 w 914400"/>
              <a:gd name="connsiteY2" fmla="*/ 790043 h 790043"/>
              <a:gd name="connsiteX3" fmla="*/ 0 w 914400"/>
              <a:gd name="connsiteY3" fmla="*/ 790043 h 790043"/>
              <a:gd name="connsiteX4" fmla="*/ 385762 w 914400"/>
              <a:gd name="connsiteY4" fmla="*/ 389994 h 790043"/>
              <a:gd name="connsiteX5" fmla="*/ 0 w 914400"/>
              <a:gd name="connsiteY5" fmla="*/ 0 h 79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790043">
                <a:moveTo>
                  <a:pt x="0" y="0"/>
                </a:moveTo>
                <a:lnTo>
                  <a:pt x="914400" y="0"/>
                </a:lnTo>
                <a:lnTo>
                  <a:pt x="914400" y="790043"/>
                </a:lnTo>
                <a:lnTo>
                  <a:pt x="0" y="790043"/>
                </a:lnTo>
                <a:lnTo>
                  <a:pt x="385762" y="389994"/>
                </a:lnTo>
                <a:lnTo>
                  <a:pt x="0" y="0"/>
                </a:lnTo>
                <a:close/>
              </a:path>
            </a:pathLst>
          </a:custGeom>
          <a:solidFill>
            <a:srgbClr val="2D7A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60563" y="4954327"/>
            <a:ext cx="3408783" cy="773460"/>
          </a:xfrm>
          <a:prstGeom prst="rect">
            <a:avLst/>
          </a:prstGeom>
          <a:solidFill>
            <a:srgbClr val="3A8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参考书目</a:t>
            </a:r>
            <a:endParaRPr lang="zh-HK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直角三角形 12"/>
          <p:cNvSpPr/>
          <p:nvPr/>
        </p:nvSpPr>
        <p:spPr>
          <a:xfrm rot="5400000" flipV="1">
            <a:off x="1992496" y="5695858"/>
            <a:ext cx="256423" cy="320287"/>
          </a:xfrm>
          <a:prstGeom prst="rtTriangle">
            <a:avLst/>
          </a:prstGeom>
          <a:solidFill>
            <a:srgbClr val="266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直角三角形 13"/>
          <p:cNvSpPr/>
          <p:nvPr/>
        </p:nvSpPr>
        <p:spPr>
          <a:xfrm rot="16200000" flipH="1" flipV="1">
            <a:off x="5080992" y="5695857"/>
            <a:ext cx="256423" cy="320287"/>
          </a:xfrm>
          <a:prstGeom prst="rtTriangle">
            <a:avLst/>
          </a:prstGeom>
          <a:solidFill>
            <a:srgbClr val="266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70993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094705" y="746974"/>
            <a:ext cx="4507607" cy="1017432"/>
            <a:chOff x="875762" y="746974"/>
            <a:chExt cx="4507607" cy="1017432"/>
          </a:xfrm>
          <a:solidFill>
            <a:srgbClr val="276349"/>
          </a:solidFill>
        </p:grpSpPr>
        <p:sp>
          <p:nvSpPr>
            <p:cNvPr id="4" name="椭圆 3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grpFill/>
            <a:ln>
              <a:solidFill>
                <a:srgbClr val="2763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1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6" name="直接连接符 5"/>
            <p:cNvCxnSpPr>
              <a:stCxn id="4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1094705" y="3639584"/>
            <a:ext cx="4507607" cy="1017432"/>
            <a:chOff x="875762" y="746974"/>
            <a:chExt cx="4507607" cy="1017432"/>
          </a:xfrm>
          <a:solidFill>
            <a:srgbClr val="276349"/>
          </a:solidFill>
        </p:grpSpPr>
        <p:sp>
          <p:nvSpPr>
            <p:cNvPr id="15" name="椭圆 14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grpFill/>
            <a:ln>
              <a:solidFill>
                <a:srgbClr val="2763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3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16" name="直接连接符 15"/>
            <p:cNvCxnSpPr>
              <a:stCxn id="15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1094705" y="2182584"/>
            <a:ext cx="4507607" cy="1017432"/>
            <a:chOff x="875762" y="746974"/>
            <a:chExt cx="4507607" cy="1017432"/>
          </a:xfrm>
          <a:solidFill>
            <a:srgbClr val="276349"/>
          </a:solidFill>
        </p:grpSpPr>
        <p:sp>
          <p:nvSpPr>
            <p:cNvPr id="19" name="椭圆 18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grpFill/>
            <a:ln>
              <a:solidFill>
                <a:srgbClr val="2763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2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20" name="直接连接符 19"/>
            <p:cNvCxnSpPr>
              <a:stCxn id="19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1094705" y="5071056"/>
            <a:ext cx="4507607" cy="1017432"/>
            <a:chOff x="875762" y="746974"/>
            <a:chExt cx="4507607" cy="1017432"/>
          </a:xfrm>
          <a:solidFill>
            <a:srgbClr val="276349"/>
          </a:solidFill>
        </p:grpSpPr>
        <p:sp>
          <p:nvSpPr>
            <p:cNvPr id="23" name="椭圆 22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grpFill/>
            <a:ln>
              <a:solidFill>
                <a:srgbClr val="2763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4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24" name="直接连接符 23"/>
            <p:cNvCxnSpPr>
              <a:stCxn id="23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5"/>
          <p:cNvSpPr txBox="1"/>
          <p:nvPr/>
        </p:nvSpPr>
        <p:spPr>
          <a:xfrm>
            <a:off x="2137895" y="1278929"/>
            <a:ext cx="3432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横线上方输入小节标题</a:t>
            </a:r>
            <a:endParaRPr lang="zh-CN" altLang="en-US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6278431" y="746974"/>
            <a:ext cx="4507607" cy="1017432"/>
            <a:chOff x="875762" y="746974"/>
            <a:chExt cx="4507607" cy="1017432"/>
          </a:xfrm>
          <a:solidFill>
            <a:srgbClr val="276349"/>
          </a:solidFill>
        </p:grpSpPr>
        <p:sp>
          <p:nvSpPr>
            <p:cNvPr id="28" name="椭圆 27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grpFill/>
            <a:ln>
              <a:solidFill>
                <a:srgbClr val="2763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5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29" name="直接连接符 28"/>
            <p:cNvCxnSpPr>
              <a:stCxn id="28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6278431" y="3639584"/>
            <a:ext cx="4507607" cy="1017432"/>
            <a:chOff x="875762" y="746974"/>
            <a:chExt cx="4507607" cy="1017432"/>
          </a:xfrm>
          <a:solidFill>
            <a:srgbClr val="276349"/>
          </a:solidFill>
        </p:grpSpPr>
        <p:sp>
          <p:nvSpPr>
            <p:cNvPr id="32" name="椭圆 31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grpFill/>
            <a:ln>
              <a:solidFill>
                <a:srgbClr val="2763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7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33" name="直接连接符 32"/>
            <p:cNvCxnSpPr>
              <a:stCxn id="32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6278431" y="2182584"/>
            <a:ext cx="4507607" cy="1017432"/>
            <a:chOff x="875762" y="746974"/>
            <a:chExt cx="4507607" cy="1017432"/>
          </a:xfrm>
          <a:solidFill>
            <a:srgbClr val="276349"/>
          </a:solidFill>
        </p:grpSpPr>
        <p:sp>
          <p:nvSpPr>
            <p:cNvPr id="36" name="椭圆 35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grpFill/>
            <a:ln>
              <a:solidFill>
                <a:srgbClr val="2763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6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37" name="直接连接符 36"/>
            <p:cNvCxnSpPr>
              <a:stCxn id="36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6278431" y="5071056"/>
            <a:ext cx="4507607" cy="1017432"/>
            <a:chOff x="875762" y="746974"/>
            <a:chExt cx="4507607" cy="1017432"/>
          </a:xfrm>
          <a:solidFill>
            <a:srgbClr val="276349"/>
          </a:solidFill>
        </p:grpSpPr>
        <p:sp>
          <p:nvSpPr>
            <p:cNvPr id="40" name="椭圆 39"/>
            <p:cNvSpPr/>
            <p:nvPr/>
          </p:nvSpPr>
          <p:spPr>
            <a:xfrm>
              <a:off x="875762" y="746974"/>
              <a:ext cx="811369" cy="811369"/>
            </a:xfrm>
            <a:prstGeom prst="ellipse">
              <a:avLst/>
            </a:prstGeom>
            <a:grpFill/>
            <a:ln>
              <a:solidFill>
                <a:srgbClr val="2763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i="1" dirty="0" smtClean="0">
                  <a:latin typeface="Rockwell" panose="02060603020205020403" pitchFamily="18" charset="0"/>
                </a:rPr>
                <a:t>8</a:t>
              </a:r>
              <a:endParaRPr lang="zh-CN" altLang="en-US" sz="5400" i="1" dirty="0">
                <a:latin typeface="Rockwell" panose="02060603020205020403" pitchFamily="18" charset="0"/>
              </a:endParaRPr>
            </a:p>
          </p:txBody>
        </p:sp>
        <p:cxnSp>
          <p:nvCxnSpPr>
            <p:cNvPr id="41" name="直接连接符 40"/>
            <p:cNvCxnSpPr>
              <a:stCxn id="40" idx="5"/>
            </p:cNvCxnSpPr>
            <p:nvPr/>
          </p:nvCxnSpPr>
          <p:spPr>
            <a:xfrm>
              <a:off x="1568309" y="1439521"/>
              <a:ext cx="350643" cy="324885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1918952" y="1764406"/>
              <a:ext cx="3464417" cy="0"/>
            </a:xfrm>
            <a:prstGeom prst="line">
              <a:avLst/>
            </a:prstGeom>
            <a:grpFill/>
            <a:ln w="28575">
              <a:solidFill>
                <a:srgbClr val="2763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本框 42"/>
          <p:cNvSpPr txBox="1"/>
          <p:nvPr/>
        </p:nvSpPr>
        <p:spPr>
          <a:xfrm>
            <a:off x="7321621" y="1278929"/>
            <a:ext cx="3432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横线上方输入小节标题</a:t>
            </a:r>
            <a:endParaRPr lang="zh-CN" altLang="en-US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65530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标题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14909" y="2129634"/>
            <a:ext cx="1109563" cy="1109563"/>
          </a:xfrm>
          <a:prstGeom prst="ellipse">
            <a:avLst/>
          </a:prstGeom>
          <a:solidFill>
            <a:srgbClr val="27634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6600" i="1" dirty="0" smtClean="0">
                <a:latin typeface="Rockwell" panose="02060603020205020403" pitchFamily="18" charset="0"/>
              </a:rPr>
              <a:t>1</a:t>
            </a:r>
            <a:endParaRPr lang="zh-CN" altLang="en-US" sz="6600" i="1" dirty="0">
              <a:latin typeface="Rockwell" panose="02060603020205020403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83462" y="2198187"/>
            <a:ext cx="968439" cy="968439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6175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86870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插图文本页面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6699" y="1533380"/>
            <a:ext cx="6845419" cy="483928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62884" y="1533380"/>
            <a:ext cx="3335629" cy="4469953"/>
          </a:xfrm>
          <a:prstGeom prst="rect">
            <a:avLst/>
          </a:prstGeom>
          <a:solidFill>
            <a:schemeClr val="bg2"/>
          </a:solidFill>
          <a:ln w="57150">
            <a:solidFill>
              <a:srgbClr val="2D7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476490"/>
                </a:solidFill>
              </a:rPr>
              <a:t>此处插入图片</a:t>
            </a:r>
            <a:endParaRPr lang="zh-CN" altLang="en-US" dirty="0">
              <a:solidFill>
                <a:srgbClr val="47649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2884" y="6003334"/>
            <a:ext cx="333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▲输入图片注释</a:t>
            </a:r>
          </a:p>
        </p:txBody>
      </p:sp>
    </p:spTree>
    <p:extLst>
      <p:ext uri="{BB962C8B-B14F-4D97-AF65-F5344CB8AC3E}">
        <p14:creationId xmlns:p14="http://schemas.microsoft.com/office/powerpoint/2010/main" val="35077347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标题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1832022" y="3402112"/>
            <a:ext cx="9910035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014909" y="2129634"/>
            <a:ext cx="1109563" cy="1109563"/>
          </a:xfrm>
          <a:prstGeom prst="ellipse">
            <a:avLst/>
          </a:prstGeom>
          <a:solidFill>
            <a:srgbClr val="27634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6600" i="1" dirty="0" smtClean="0">
                <a:latin typeface="Rockwell" panose="02060603020205020403" pitchFamily="18" charset="0"/>
              </a:rPr>
              <a:t>2</a:t>
            </a:r>
            <a:endParaRPr lang="zh-CN" altLang="en-US" sz="6600" i="1" dirty="0">
              <a:latin typeface="Rockwell" panose="02060603020205020403" pitchFamily="18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83462" y="2198187"/>
            <a:ext cx="968439" cy="968439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1206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342</Words>
  <Application>Microsoft Office PowerPoint</Application>
  <PresentationFormat>宽屏</PresentationFormat>
  <Paragraphs>69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宋体</vt:lpstr>
      <vt:lpstr>微软雅黑</vt:lpstr>
      <vt:lpstr>微软雅黑 Light</vt:lpstr>
      <vt:lpstr>Arial</vt:lpstr>
      <vt:lpstr>Calibri</vt:lpstr>
      <vt:lpstr>Calibri Light</vt:lpstr>
      <vt:lpstr>Rockwell</vt:lpstr>
      <vt:lpstr>Wingdings</vt:lpstr>
      <vt:lpstr>Office 主题</vt:lpstr>
      <vt:lpstr>PPT模板使用说明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插图文本页面</vt:lpstr>
      <vt:lpstr>PowerPoint 演示文稿</vt:lpstr>
      <vt:lpstr>流程图与数据图样例</vt:lpstr>
      <vt:lpstr>饼状图图样例</vt:lpstr>
      <vt:lpstr>柱状图与雷达图样例</vt:lpstr>
      <vt:lpstr>PowerPoint 演示文稿</vt:lpstr>
      <vt:lpstr>步骤流程图样例</vt:lpstr>
      <vt:lpstr>PowerPoint 演示文稿</vt:lpstr>
      <vt:lpstr>PowerPoint 演示文稿</vt:lpstr>
      <vt:lpstr>感谢您的聆听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Max Wu</dc:creator>
  <cp:lastModifiedBy>Max Wu</cp:lastModifiedBy>
  <cp:revision>11</cp:revision>
  <dcterms:created xsi:type="dcterms:W3CDTF">2015-03-05T11:11:10Z</dcterms:created>
  <dcterms:modified xsi:type="dcterms:W3CDTF">2015-03-23T23:31:07Z</dcterms:modified>
</cp:coreProperties>
</file>