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9" r:id="rId4"/>
    <p:sldId id="257" r:id="rId5"/>
    <p:sldId id="261" r:id="rId6"/>
    <p:sldId id="260" r:id="rId7"/>
    <p:sldId id="258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B74"/>
    <a:srgbClr val="2A598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064335136"/>
        <c:axId val="-1064330240"/>
      </c:barChart>
      <c:catAx>
        <c:axId val="-1064335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064330240"/>
        <c:crosses val="autoZero"/>
        <c:auto val="1"/>
        <c:lblAlgn val="ctr"/>
        <c:lblOffset val="100"/>
        <c:noMultiLvlLbl val="0"/>
      </c:catAx>
      <c:valAx>
        <c:axId val="-10643302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064335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8FD0BD-723B-4CA9-B7EC-A0A2595928F5}" type="doc">
      <dgm:prSet loTypeId="urn:microsoft.com/office/officeart/2005/8/layout/chevron1" loCatId="process" qsTypeId="urn:microsoft.com/office/officeart/2005/8/quickstyle/simple1" qsCatId="simple" csTypeId="urn:microsoft.com/office/officeart/2005/8/colors/accent0_2" csCatId="mainScheme" phldr="1"/>
      <dgm:spPr/>
    </dgm:pt>
    <dgm:pt modelId="{EED90321-1D10-4819-AB81-3E5E6D9861A8}">
      <dgm:prSet phldrT="[文本]"/>
      <dgm:spPr>
        <a:noFill/>
        <a:ln w="57150">
          <a:solidFill>
            <a:srgbClr val="2A5989"/>
          </a:solidFill>
        </a:ln>
      </dgm:spPr>
      <dgm:t>
        <a:bodyPr/>
        <a:lstStyle/>
        <a:p>
          <a:r>
            <a:rPr lang="zh-CN" altLang="en-US" dirty="0" smtClean="0">
              <a:latin typeface="华文中宋" panose="02010600040101010101" pitchFamily="2" charset="-122"/>
              <a:ea typeface="华文中宋" panose="02010600040101010101" pitchFamily="2" charset="-122"/>
            </a:rPr>
            <a:t>首先</a:t>
          </a:r>
          <a:endParaRPr lang="zh-CN" altLang="en-US" dirty="0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4D8A97F2-B5F2-4049-8FB8-7B137BC56BC0}" type="parTrans" cxnId="{B5D17EF0-6FFA-4E80-B939-EDD35ACACE99}">
      <dgm:prSet/>
      <dgm:spPr/>
      <dgm:t>
        <a:bodyPr/>
        <a:lstStyle/>
        <a:p>
          <a:endParaRPr lang="zh-CN" altLang="en-US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D894A852-0D84-44FF-9B60-1F807C192D23}" type="sibTrans" cxnId="{B5D17EF0-6FFA-4E80-B939-EDD35ACACE99}">
      <dgm:prSet/>
      <dgm:spPr/>
      <dgm:t>
        <a:bodyPr/>
        <a:lstStyle/>
        <a:p>
          <a:endParaRPr lang="zh-CN" altLang="en-US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63970355-12DE-4CF6-BC92-0966F7D0AD4F}">
      <dgm:prSet phldrT="[文本]"/>
      <dgm:spPr>
        <a:noFill/>
        <a:ln w="57150">
          <a:solidFill>
            <a:srgbClr val="2A5989"/>
          </a:solidFill>
        </a:ln>
      </dgm:spPr>
      <dgm:t>
        <a:bodyPr/>
        <a:lstStyle/>
        <a:p>
          <a:r>
            <a:rPr lang="zh-CN" altLang="en-US" dirty="0" smtClean="0">
              <a:latin typeface="华文中宋" panose="02010600040101010101" pitchFamily="2" charset="-122"/>
              <a:ea typeface="华文中宋" panose="02010600040101010101" pitchFamily="2" charset="-122"/>
            </a:rPr>
            <a:t>其次</a:t>
          </a:r>
          <a:endParaRPr lang="zh-CN" altLang="en-US" dirty="0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B01E7A7E-2E8E-4D0E-8F16-8FE632403FF0}" type="parTrans" cxnId="{EC2051F4-37C5-489B-A497-73BB8523A3B3}">
      <dgm:prSet/>
      <dgm:spPr/>
      <dgm:t>
        <a:bodyPr/>
        <a:lstStyle/>
        <a:p>
          <a:endParaRPr lang="zh-CN" altLang="en-US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D008456B-D40A-4548-9CAD-B4DD758A0354}" type="sibTrans" cxnId="{EC2051F4-37C5-489B-A497-73BB8523A3B3}">
      <dgm:prSet/>
      <dgm:spPr/>
      <dgm:t>
        <a:bodyPr/>
        <a:lstStyle/>
        <a:p>
          <a:endParaRPr lang="zh-CN" altLang="en-US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490880D5-EC07-4892-BC12-46BB25E95D6B}">
      <dgm:prSet phldrT="[文本]"/>
      <dgm:spPr>
        <a:noFill/>
        <a:ln w="57150">
          <a:solidFill>
            <a:srgbClr val="2A5989"/>
          </a:solidFill>
        </a:ln>
      </dgm:spPr>
      <dgm:t>
        <a:bodyPr/>
        <a:lstStyle/>
        <a:p>
          <a:r>
            <a:rPr lang="zh-CN" altLang="en-US" dirty="0" smtClean="0">
              <a:latin typeface="华文中宋" panose="02010600040101010101" pitchFamily="2" charset="-122"/>
              <a:ea typeface="华文中宋" panose="02010600040101010101" pitchFamily="2" charset="-122"/>
            </a:rPr>
            <a:t>再次</a:t>
          </a:r>
          <a:endParaRPr lang="zh-CN" altLang="en-US" dirty="0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83FC58AC-3C49-48C2-8F11-782A7E34C0D9}" type="parTrans" cxnId="{AF761268-4ACA-4A62-B486-D8336D8108E7}">
      <dgm:prSet/>
      <dgm:spPr/>
      <dgm:t>
        <a:bodyPr/>
        <a:lstStyle/>
        <a:p>
          <a:endParaRPr lang="zh-CN" altLang="en-US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FFF7A560-36F7-4B8E-9B5E-40CD573C9A77}" type="sibTrans" cxnId="{AF761268-4ACA-4A62-B486-D8336D8108E7}">
      <dgm:prSet/>
      <dgm:spPr/>
      <dgm:t>
        <a:bodyPr/>
        <a:lstStyle/>
        <a:p>
          <a:endParaRPr lang="zh-CN" altLang="en-US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310AA4F2-FB02-4084-9E74-C2C1CF42E501}">
      <dgm:prSet phldrT="[文本]"/>
      <dgm:spPr>
        <a:noFill/>
        <a:ln w="57150">
          <a:solidFill>
            <a:srgbClr val="2A5989"/>
          </a:solidFill>
        </a:ln>
      </dgm:spPr>
      <dgm:t>
        <a:bodyPr/>
        <a:lstStyle/>
        <a:p>
          <a:r>
            <a:rPr lang="zh-CN" altLang="en-US" dirty="0" smtClean="0">
              <a:latin typeface="华文中宋" panose="02010600040101010101" pitchFamily="2" charset="-122"/>
              <a:ea typeface="华文中宋" panose="02010600040101010101" pitchFamily="2" charset="-122"/>
            </a:rPr>
            <a:t>然后</a:t>
          </a:r>
          <a:endParaRPr lang="zh-CN" altLang="en-US" dirty="0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9B4EBB41-A9E1-4339-A2A5-5CA80359ECB4}" type="parTrans" cxnId="{06867778-4180-474E-9AEF-D986A0240359}">
      <dgm:prSet/>
      <dgm:spPr/>
      <dgm:t>
        <a:bodyPr/>
        <a:lstStyle/>
        <a:p>
          <a:endParaRPr lang="zh-CN" altLang="en-US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3B0FB62F-ABFA-43E1-BBCC-43E0CA63A57F}" type="sibTrans" cxnId="{06867778-4180-474E-9AEF-D986A0240359}">
      <dgm:prSet/>
      <dgm:spPr/>
      <dgm:t>
        <a:bodyPr/>
        <a:lstStyle/>
        <a:p>
          <a:endParaRPr lang="zh-CN" altLang="en-US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226BEACF-24B8-484A-9E61-FF5CFD8ABFA4}">
      <dgm:prSet phldrT="[文本]"/>
      <dgm:spPr>
        <a:noFill/>
        <a:ln w="57150">
          <a:solidFill>
            <a:srgbClr val="2A5989"/>
          </a:solidFill>
        </a:ln>
      </dgm:spPr>
      <dgm:t>
        <a:bodyPr/>
        <a:lstStyle/>
        <a:p>
          <a:r>
            <a:rPr lang="zh-CN" altLang="en-US" dirty="0" smtClean="0">
              <a:latin typeface="华文中宋" panose="02010600040101010101" pitchFamily="2" charset="-122"/>
              <a:ea typeface="华文中宋" panose="02010600040101010101" pitchFamily="2" charset="-122"/>
            </a:rPr>
            <a:t>接着</a:t>
          </a:r>
          <a:endParaRPr lang="zh-CN" altLang="en-US" dirty="0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5D61BD70-788E-4D6A-9F79-0DC1A0D3C47F}" type="parTrans" cxnId="{EFCA5DEE-27B6-44A3-AA8E-F21960EC9259}">
      <dgm:prSet/>
      <dgm:spPr/>
      <dgm:t>
        <a:bodyPr/>
        <a:lstStyle/>
        <a:p>
          <a:endParaRPr lang="zh-CN" altLang="en-US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DB17C23D-28E5-44EC-A8BF-A422C8D6725F}" type="sibTrans" cxnId="{EFCA5DEE-27B6-44A3-AA8E-F21960EC9259}">
      <dgm:prSet/>
      <dgm:spPr/>
      <dgm:t>
        <a:bodyPr/>
        <a:lstStyle/>
        <a:p>
          <a:endParaRPr lang="zh-CN" altLang="en-US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7BF63423-DC12-4B0F-8DBD-9EF4A8D5F181}">
      <dgm:prSet phldrT="[文本]"/>
      <dgm:spPr>
        <a:noFill/>
        <a:ln w="57150">
          <a:solidFill>
            <a:srgbClr val="2A5989"/>
          </a:solidFill>
        </a:ln>
      </dgm:spPr>
      <dgm:t>
        <a:bodyPr/>
        <a:lstStyle/>
        <a:p>
          <a:r>
            <a:rPr lang="zh-CN" altLang="en-US" dirty="0" smtClean="0">
              <a:latin typeface="华文中宋" panose="02010600040101010101" pitchFamily="2" charset="-122"/>
              <a:ea typeface="华文中宋" panose="02010600040101010101" pitchFamily="2" charset="-122"/>
            </a:rPr>
            <a:t>最后</a:t>
          </a:r>
          <a:endParaRPr lang="zh-CN" altLang="en-US" dirty="0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B8D8667B-1C89-4AA3-A36D-DD4880F93D19}" type="parTrans" cxnId="{E4B9F177-75F6-4A0D-B082-52465CE75E69}">
      <dgm:prSet/>
      <dgm:spPr/>
      <dgm:t>
        <a:bodyPr/>
        <a:lstStyle/>
        <a:p>
          <a:endParaRPr lang="zh-CN" altLang="en-US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D8085E6C-0A83-426C-901A-4F689254D7F3}" type="sibTrans" cxnId="{E4B9F177-75F6-4A0D-B082-52465CE75E69}">
      <dgm:prSet/>
      <dgm:spPr/>
      <dgm:t>
        <a:bodyPr/>
        <a:lstStyle/>
        <a:p>
          <a:endParaRPr lang="zh-CN" altLang="en-US">
            <a:latin typeface="华文中宋" panose="02010600040101010101" pitchFamily="2" charset="-122"/>
            <a:ea typeface="华文中宋" panose="02010600040101010101" pitchFamily="2" charset="-122"/>
          </a:endParaRPr>
        </a:p>
      </dgm:t>
    </dgm:pt>
    <dgm:pt modelId="{F959765D-6604-4371-B786-903ED397D812}" type="pres">
      <dgm:prSet presAssocID="{908FD0BD-723B-4CA9-B7EC-A0A2595928F5}" presName="Name0" presStyleCnt="0">
        <dgm:presLayoutVars>
          <dgm:dir/>
          <dgm:animLvl val="lvl"/>
          <dgm:resizeHandles val="exact"/>
        </dgm:presLayoutVars>
      </dgm:prSet>
      <dgm:spPr/>
    </dgm:pt>
    <dgm:pt modelId="{3F3F587E-E65E-4F2F-9F7E-934AB61CFC80}" type="pres">
      <dgm:prSet presAssocID="{EED90321-1D10-4819-AB81-3E5E6D9861A8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06DEDAA-CE83-4F32-9C14-911B90A933F8}" type="pres">
      <dgm:prSet presAssocID="{D894A852-0D84-44FF-9B60-1F807C192D23}" presName="parTxOnlySpace" presStyleCnt="0"/>
      <dgm:spPr/>
    </dgm:pt>
    <dgm:pt modelId="{56B2C5EF-2178-4AD5-8FA4-5FB9A548BBFD}" type="pres">
      <dgm:prSet presAssocID="{63970355-12DE-4CF6-BC92-0966F7D0AD4F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6557ED2-24B9-4C9B-9F05-628DD70A2281}" type="pres">
      <dgm:prSet presAssocID="{D008456B-D40A-4548-9CAD-B4DD758A0354}" presName="parTxOnlySpace" presStyleCnt="0"/>
      <dgm:spPr/>
    </dgm:pt>
    <dgm:pt modelId="{07FDC341-6598-4713-B1E3-F857A6A105C2}" type="pres">
      <dgm:prSet presAssocID="{490880D5-EC07-4892-BC12-46BB25E95D6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45C6570-F111-45FA-A2A1-B67AB06D4852}" type="pres">
      <dgm:prSet presAssocID="{FFF7A560-36F7-4B8E-9B5E-40CD573C9A77}" presName="parTxOnlySpace" presStyleCnt="0"/>
      <dgm:spPr/>
    </dgm:pt>
    <dgm:pt modelId="{DD019459-2E85-43F2-89EA-C727B7E74EAA}" type="pres">
      <dgm:prSet presAssocID="{310AA4F2-FB02-4084-9E74-C2C1CF42E501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4FF855A-EE70-4022-9632-F32347078AEB}" type="pres">
      <dgm:prSet presAssocID="{3B0FB62F-ABFA-43E1-BBCC-43E0CA63A57F}" presName="parTxOnlySpace" presStyleCnt="0"/>
      <dgm:spPr/>
    </dgm:pt>
    <dgm:pt modelId="{5D09D523-A050-4B1C-8D33-375D8F5DAC88}" type="pres">
      <dgm:prSet presAssocID="{226BEACF-24B8-484A-9E61-FF5CFD8ABFA4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37F1DB1-3EF7-486F-9059-71A50CA6867F}" type="pres">
      <dgm:prSet presAssocID="{DB17C23D-28E5-44EC-A8BF-A422C8D6725F}" presName="parTxOnlySpace" presStyleCnt="0"/>
      <dgm:spPr/>
    </dgm:pt>
    <dgm:pt modelId="{2725CA93-E1D4-498C-866B-6D490DD1CDAB}" type="pres">
      <dgm:prSet presAssocID="{7BF63423-DC12-4B0F-8DBD-9EF4A8D5F181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FCA5DEE-27B6-44A3-AA8E-F21960EC9259}" srcId="{908FD0BD-723B-4CA9-B7EC-A0A2595928F5}" destId="{226BEACF-24B8-484A-9E61-FF5CFD8ABFA4}" srcOrd="4" destOrd="0" parTransId="{5D61BD70-788E-4D6A-9F79-0DC1A0D3C47F}" sibTransId="{DB17C23D-28E5-44EC-A8BF-A422C8D6725F}"/>
    <dgm:cxn modelId="{AF761268-4ACA-4A62-B486-D8336D8108E7}" srcId="{908FD0BD-723B-4CA9-B7EC-A0A2595928F5}" destId="{490880D5-EC07-4892-BC12-46BB25E95D6B}" srcOrd="2" destOrd="0" parTransId="{83FC58AC-3C49-48C2-8F11-782A7E34C0D9}" sibTransId="{FFF7A560-36F7-4B8E-9B5E-40CD573C9A77}"/>
    <dgm:cxn modelId="{06867778-4180-474E-9AEF-D986A0240359}" srcId="{908FD0BD-723B-4CA9-B7EC-A0A2595928F5}" destId="{310AA4F2-FB02-4084-9E74-C2C1CF42E501}" srcOrd="3" destOrd="0" parTransId="{9B4EBB41-A9E1-4339-A2A5-5CA80359ECB4}" sibTransId="{3B0FB62F-ABFA-43E1-BBCC-43E0CA63A57F}"/>
    <dgm:cxn modelId="{B971EF9B-12A8-4B2B-B60F-CD3C114229D6}" type="presOf" srcId="{7BF63423-DC12-4B0F-8DBD-9EF4A8D5F181}" destId="{2725CA93-E1D4-498C-866B-6D490DD1CDAB}" srcOrd="0" destOrd="0" presId="urn:microsoft.com/office/officeart/2005/8/layout/chevron1"/>
    <dgm:cxn modelId="{C992D9D0-85B7-4DDD-A509-A42574C5714C}" type="presOf" srcId="{63970355-12DE-4CF6-BC92-0966F7D0AD4F}" destId="{56B2C5EF-2178-4AD5-8FA4-5FB9A548BBFD}" srcOrd="0" destOrd="0" presId="urn:microsoft.com/office/officeart/2005/8/layout/chevron1"/>
    <dgm:cxn modelId="{A0057E3A-6100-4413-BBB5-C3D616205AF6}" type="presOf" srcId="{226BEACF-24B8-484A-9E61-FF5CFD8ABFA4}" destId="{5D09D523-A050-4B1C-8D33-375D8F5DAC88}" srcOrd="0" destOrd="0" presId="urn:microsoft.com/office/officeart/2005/8/layout/chevron1"/>
    <dgm:cxn modelId="{2CCA7460-CA8A-42E2-9629-67C9448EEDFE}" type="presOf" srcId="{908FD0BD-723B-4CA9-B7EC-A0A2595928F5}" destId="{F959765D-6604-4371-B786-903ED397D812}" srcOrd="0" destOrd="0" presId="urn:microsoft.com/office/officeart/2005/8/layout/chevron1"/>
    <dgm:cxn modelId="{EC2051F4-37C5-489B-A497-73BB8523A3B3}" srcId="{908FD0BD-723B-4CA9-B7EC-A0A2595928F5}" destId="{63970355-12DE-4CF6-BC92-0966F7D0AD4F}" srcOrd="1" destOrd="0" parTransId="{B01E7A7E-2E8E-4D0E-8F16-8FE632403FF0}" sibTransId="{D008456B-D40A-4548-9CAD-B4DD758A0354}"/>
    <dgm:cxn modelId="{6E76DC67-D8EB-4344-8272-19B35A402BF2}" type="presOf" srcId="{310AA4F2-FB02-4084-9E74-C2C1CF42E501}" destId="{DD019459-2E85-43F2-89EA-C727B7E74EAA}" srcOrd="0" destOrd="0" presId="urn:microsoft.com/office/officeart/2005/8/layout/chevron1"/>
    <dgm:cxn modelId="{9CACE55A-9DE2-4B24-B911-5DB6CDB1712A}" type="presOf" srcId="{490880D5-EC07-4892-BC12-46BB25E95D6B}" destId="{07FDC341-6598-4713-B1E3-F857A6A105C2}" srcOrd="0" destOrd="0" presId="urn:microsoft.com/office/officeart/2005/8/layout/chevron1"/>
    <dgm:cxn modelId="{B5D17EF0-6FFA-4E80-B939-EDD35ACACE99}" srcId="{908FD0BD-723B-4CA9-B7EC-A0A2595928F5}" destId="{EED90321-1D10-4819-AB81-3E5E6D9861A8}" srcOrd="0" destOrd="0" parTransId="{4D8A97F2-B5F2-4049-8FB8-7B137BC56BC0}" sibTransId="{D894A852-0D84-44FF-9B60-1F807C192D23}"/>
    <dgm:cxn modelId="{1CE3618C-A71F-4ABF-A2E6-4295055D874E}" type="presOf" srcId="{EED90321-1D10-4819-AB81-3E5E6D9861A8}" destId="{3F3F587E-E65E-4F2F-9F7E-934AB61CFC80}" srcOrd="0" destOrd="0" presId="urn:microsoft.com/office/officeart/2005/8/layout/chevron1"/>
    <dgm:cxn modelId="{E4B9F177-75F6-4A0D-B082-52465CE75E69}" srcId="{908FD0BD-723B-4CA9-B7EC-A0A2595928F5}" destId="{7BF63423-DC12-4B0F-8DBD-9EF4A8D5F181}" srcOrd="5" destOrd="0" parTransId="{B8D8667B-1C89-4AA3-A36D-DD4880F93D19}" sibTransId="{D8085E6C-0A83-426C-901A-4F689254D7F3}"/>
    <dgm:cxn modelId="{E8508539-2E3E-4BF5-94AB-2B03F19DFEBD}" type="presParOf" srcId="{F959765D-6604-4371-B786-903ED397D812}" destId="{3F3F587E-E65E-4F2F-9F7E-934AB61CFC80}" srcOrd="0" destOrd="0" presId="urn:microsoft.com/office/officeart/2005/8/layout/chevron1"/>
    <dgm:cxn modelId="{5D7E1F74-40CB-4DBE-AF31-92FC5F3A474A}" type="presParOf" srcId="{F959765D-6604-4371-B786-903ED397D812}" destId="{D06DEDAA-CE83-4F32-9C14-911B90A933F8}" srcOrd="1" destOrd="0" presId="urn:microsoft.com/office/officeart/2005/8/layout/chevron1"/>
    <dgm:cxn modelId="{3D227D8A-B7F0-4CFC-BF6D-661189036685}" type="presParOf" srcId="{F959765D-6604-4371-B786-903ED397D812}" destId="{56B2C5EF-2178-4AD5-8FA4-5FB9A548BBFD}" srcOrd="2" destOrd="0" presId="urn:microsoft.com/office/officeart/2005/8/layout/chevron1"/>
    <dgm:cxn modelId="{527A307E-C57D-41CC-BF13-77D94E5088E2}" type="presParOf" srcId="{F959765D-6604-4371-B786-903ED397D812}" destId="{66557ED2-24B9-4C9B-9F05-628DD70A2281}" srcOrd="3" destOrd="0" presId="urn:microsoft.com/office/officeart/2005/8/layout/chevron1"/>
    <dgm:cxn modelId="{FCEE8687-8AA5-473A-8213-0982430FA2BF}" type="presParOf" srcId="{F959765D-6604-4371-B786-903ED397D812}" destId="{07FDC341-6598-4713-B1E3-F857A6A105C2}" srcOrd="4" destOrd="0" presId="urn:microsoft.com/office/officeart/2005/8/layout/chevron1"/>
    <dgm:cxn modelId="{A7E3E5C8-3BEB-417A-8763-56BE3D75E7C5}" type="presParOf" srcId="{F959765D-6604-4371-B786-903ED397D812}" destId="{645C6570-F111-45FA-A2A1-B67AB06D4852}" srcOrd="5" destOrd="0" presId="urn:microsoft.com/office/officeart/2005/8/layout/chevron1"/>
    <dgm:cxn modelId="{E2EAD3E5-E91B-4E0D-928D-3D1C5918A318}" type="presParOf" srcId="{F959765D-6604-4371-B786-903ED397D812}" destId="{DD019459-2E85-43F2-89EA-C727B7E74EAA}" srcOrd="6" destOrd="0" presId="urn:microsoft.com/office/officeart/2005/8/layout/chevron1"/>
    <dgm:cxn modelId="{C3AD700D-98AA-4EC7-A9C8-1C59600C1BD6}" type="presParOf" srcId="{F959765D-6604-4371-B786-903ED397D812}" destId="{74FF855A-EE70-4022-9632-F32347078AEB}" srcOrd="7" destOrd="0" presId="urn:microsoft.com/office/officeart/2005/8/layout/chevron1"/>
    <dgm:cxn modelId="{4383C254-B309-48D7-AB71-97EECF9AE9F0}" type="presParOf" srcId="{F959765D-6604-4371-B786-903ED397D812}" destId="{5D09D523-A050-4B1C-8D33-375D8F5DAC88}" srcOrd="8" destOrd="0" presId="urn:microsoft.com/office/officeart/2005/8/layout/chevron1"/>
    <dgm:cxn modelId="{E7B5C7BE-DB0D-45B4-A080-98EC06FD7887}" type="presParOf" srcId="{F959765D-6604-4371-B786-903ED397D812}" destId="{837F1DB1-3EF7-486F-9059-71A50CA6867F}" srcOrd="9" destOrd="0" presId="urn:microsoft.com/office/officeart/2005/8/layout/chevron1"/>
    <dgm:cxn modelId="{C87F45E1-5E21-45EF-8A65-04A5769B9B84}" type="presParOf" srcId="{F959765D-6604-4371-B786-903ED397D812}" destId="{2725CA93-E1D4-498C-866B-6D490DD1CDAB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F587E-E65E-4F2F-9F7E-934AB61CFC80}">
      <dsp:nvSpPr>
        <dsp:cNvPr id="0" name=""/>
        <dsp:cNvSpPr/>
      </dsp:nvSpPr>
      <dsp:spPr>
        <a:xfrm>
          <a:off x="5477" y="667874"/>
          <a:ext cx="2037553" cy="815021"/>
        </a:xfrm>
        <a:prstGeom prst="chevron">
          <a:avLst/>
        </a:prstGeom>
        <a:noFill/>
        <a:ln w="57150" cap="flat" cmpd="sng" algn="ctr">
          <a:solidFill>
            <a:srgbClr val="2A59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900" kern="1200" dirty="0" smtClean="0">
              <a:latin typeface="华文中宋" panose="02010600040101010101" pitchFamily="2" charset="-122"/>
              <a:ea typeface="华文中宋" panose="02010600040101010101" pitchFamily="2" charset="-122"/>
            </a:rPr>
            <a:t>首先</a:t>
          </a:r>
          <a:endParaRPr lang="zh-CN" altLang="en-US" sz="3900" kern="1200" dirty="0">
            <a:latin typeface="华文中宋" panose="02010600040101010101" pitchFamily="2" charset="-122"/>
            <a:ea typeface="华文中宋" panose="02010600040101010101" pitchFamily="2" charset="-122"/>
          </a:endParaRPr>
        </a:p>
      </dsp:txBody>
      <dsp:txXfrm>
        <a:off x="412988" y="667874"/>
        <a:ext cx="1222532" cy="815021"/>
      </dsp:txXfrm>
    </dsp:sp>
    <dsp:sp modelId="{56B2C5EF-2178-4AD5-8FA4-5FB9A548BBFD}">
      <dsp:nvSpPr>
        <dsp:cNvPr id="0" name=""/>
        <dsp:cNvSpPr/>
      </dsp:nvSpPr>
      <dsp:spPr>
        <a:xfrm>
          <a:off x="1839275" y="667874"/>
          <a:ext cx="2037553" cy="815021"/>
        </a:xfrm>
        <a:prstGeom prst="chevron">
          <a:avLst/>
        </a:prstGeom>
        <a:noFill/>
        <a:ln w="57150" cap="flat" cmpd="sng" algn="ctr">
          <a:solidFill>
            <a:srgbClr val="2A59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900" kern="1200" dirty="0" smtClean="0">
              <a:latin typeface="华文中宋" panose="02010600040101010101" pitchFamily="2" charset="-122"/>
              <a:ea typeface="华文中宋" panose="02010600040101010101" pitchFamily="2" charset="-122"/>
            </a:rPr>
            <a:t>其次</a:t>
          </a:r>
          <a:endParaRPr lang="zh-CN" altLang="en-US" sz="3900" kern="1200" dirty="0">
            <a:latin typeface="华文中宋" panose="02010600040101010101" pitchFamily="2" charset="-122"/>
            <a:ea typeface="华文中宋" panose="02010600040101010101" pitchFamily="2" charset="-122"/>
          </a:endParaRPr>
        </a:p>
      </dsp:txBody>
      <dsp:txXfrm>
        <a:off x="2246786" y="667874"/>
        <a:ext cx="1222532" cy="815021"/>
      </dsp:txXfrm>
    </dsp:sp>
    <dsp:sp modelId="{07FDC341-6598-4713-B1E3-F857A6A105C2}">
      <dsp:nvSpPr>
        <dsp:cNvPr id="0" name=""/>
        <dsp:cNvSpPr/>
      </dsp:nvSpPr>
      <dsp:spPr>
        <a:xfrm>
          <a:off x="3673073" y="667874"/>
          <a:ext cx="2037553" cy="815021"/>
        </a:xfrm>
        <a:prstGeom prst="chevron">
          <a:avLst/>
        </a:prstGeom>
        <a:noFill/>
        <a:ln w="57150" cap="flat" cmpd="sng" algn="ctr">
          <a:solidFill>
            <a:srgbClr val="2A59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900" kern="1200" dirty="0" smtClean="0">
              <a:latin typeface="华文中宋" panose="02010600040101010101" pitchFamily="2" charset="-122"/>
              <a:ea typeface="华文中宋" panose="02010600040101010101" pitchFamily="2" charset="-122"/>
            </a:rPr>
            <a:t>再次</a:t>
          </a:r>
          <a:endParaRPr lang="zh-CN" altLang="en-US" sz="3900" kern="1200" dirty="0">
            <a:latin typeface="华文中宋" panose="02010600040101010101" pitchFamily="2" charset="-122"/>
            <a:ea typeface="华文中宋" panose="02010600040101010101" pitchFamily="2" charset="-122"/>
          </a:endParaRPr>
        </a:p>
      </dsp:txBody>
      <dsp:txXfrm>
        <a:off x="4080584" y="667874"/>
        <a:ext cx="1222532" cy="815021"/>
      </dsp:txXfrm>
    </dsp:sp>
    <dsp:sp modelId="{DD019459-2E85-43F2-89EA-C727B7E74EAA}">
      <dsp:nvSpPr>
        <dsp:cNvPr id="0" name=""/>
        <dsp:cNvSpPr/>
      </dsp:nvSpPr>
      <dsp:spPr>
        <a:xfrm>
          <a:off x="5506871" y="667874"/>
          <a:ext cx="2037553" cy="815021"/>
        </a:xfrm>
        <a:prstGeom prst="chevron">
          <a:avLst/>
        </a:prstGeom>
        <a:noFill/>
        <a:ln w="57150" cap="flat" cmpd="sng" algn="ctr">
          <a:solidFill>
            <a:srgbClr val="2A59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900" kern="1200" dirty="0" smtClean="0">
              <a:latin typeface="华文中宋" panose="02010600040101010101" pitchFamily="2" charset="-122"/>
              <a:ea typeface="华文中宋" panose="02010600040101010101" pitchFamily="2" charset="-122"/>
            </a:rPr>
            <a:t>然后</a:t>
          </a:r>
          <a:endParaRPr lang="zh-CN" altLang="en-US" sz="3900" kern="1200" dirty="0">
            <a:latin typeface="华文中宋" panose="02010600040101010101" pitchFamily="2" charset="-122"/>
            <a:ea typeface="华文中宋" panose="02010600040101010101" pitchFamily="2" charset="-122"/>
          </a:endParaRPr>
        </a:p>
      </dsp:txBody>
      <dsp:txXfrm>
        <a:off x="5914382" y="667874"/>
        <a:ext cx="1222532" cy="815021"/>
      </dsp:txXfrm>
    </dsp:sp>
    <dsp:sp modelId="{5D09D523-A050-4B1C-8D33-375D8F5DAC88}">
      <dsp:nvSpPr>
        <dsp:cNvPr id="0" name=""/>
        <dsp:cNvSpPr/>
      </dsp:nvSpPr>
      <dsp:spPr>
        <a:xfrm>
          <a:off x="7340669" y="667874"/>
          <a:ext cx="2037553" cy="815021"/>
        </a:xfrm>
        <a:prstGeom prst="chevron">
          <a:avLst/>
        </a:prstGeom>
        <a:noFill/>
        <a:ln w="57150" cap="flat" cmpd="sng" algn="ctr">
          <a:solidFill>
            <a:srgbClr val="2A59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900" kern="1200" dirty="0" smtClean="0">
              <a:latin typeface="华文中宋" panose="02010600040101010101" pitchFamily="2" charset="-122"/>
              <a:ea typeface="华文中宋" panose="02010600040101010101" pitchFamily="2" charset="-122"/>
            </a:rPr>
            <a:t>接着</a:t>
          </a:r>
          <a:endParaRPr lang="zh-CN" altLang="en-US" sz="3900" kern="1200" dirty="0">
            <a:latin typeface="华文中宋" panose="02010600040101010101" pitchFamily="2" charset="-122"/>
            <a:ea typeface="华文中宋" panose="02010600040101010101" pitchFamily="2" charset="-122"/>
          </a:endParaRPr>
        </a:p>
      </dsp:txBody>
      <dsp:txXfrm>
        <a:off x="7748180" y="667874"/>
        <a:ext cx="1222532" cy="815021"/>
      </dsp:txXfrm>
    </dsp:sp>
    <dsp:sp modelId="{2725CA93-E1D4-498C-866B-6D490DD1CDAB}">
      <dsp:nvSpPr>
        <dsp:cNvPr id="0" name=""/>
        <dsp:cNvSpPr/>
      </dsp:nvSpPr>
      <dsp:spPr>
        <a:xfrm>
          <a:off x="9174468" y="667874"/>
          <a:ext cx="2037553" cy="815021"/>
        </a:xfrm>
        <a:prstGeom prst="chevron">
          <a:avLst/>
        </a:prstGeom>
        <a:noFill/>
        <a:ln w="57150" cap="flat" cmpd="sng" algn="ctr">
          <a:solidFill>
            <a:srgbClr val="2A598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900" kern="1200" dirty="0" smtClean="0">
              <a:latin typeface="华文中宋" panose="02010600040101010101" pitchFamily="2" charset="-122"/>
              <a:ea typeface="华文中宋" panose="02010600040101010101" pitchFamily="2" charset="-122"/>
            </a:rPr>
            <a:t>最后</a:t>
          </a:r>
          <a:endParaRPr lang="zh-CN" altLang="en-US" sz="3900" kern="1200" dirty="0">
            <a:latin typeface="华文中宋" panose="02010600040101010101" pitchFamily="2" charset="-122"/>
            <a:ea typeface="华文中宋" panose="02010600040101010101" pitchFamily="2" charset="-122"/>
          </a:endParaRPr>
        </a:p>
      </dsp:txBody>
      <dsp:txXfrm>
        <a:off x="9581979" y="667874"/>
        <a:ext cx="1222532" cy="815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 cap="flat">
            <a:solidFill>
              <a:srgbClr val="2A598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984808"/>
            <a:ext cx="9144000" cy="1811411"/>
          </a:xfrm>
        </p:spPr>
        <p:txBody>
          <a:bodyPr anchor="b"/>
          <a:lstStyle>
            <a:lvl1pPr algn="ctr">
              <a:defRPr sz="6000">
                <a:solidFill>
                  <a:srgbClr val="2A5989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5183386"/>
            <a:ext cx="9144000" cy="446649"/>
          </a:xfrm>
        </p:spPr>
        <p:txBody>
          <a:bodyPr/>
          <a:lstStyle>
            <a:lvl1pPr marL="0" indent="0" algn="ctr">
              <a:buNone/>
              <a:defRPr sz="2400">
                <a:latin typeface="DFKai-SB" panose="03000509000000000000" pitchFamily="65" charset="-120"/>
                <a:ea typeface="DFKai-SB" panose="03000509000000000000" pitchFamily="65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0DF-9E95-4FF5-9934-3B6869D759F3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1765-28EA-41EE-8360-4DCDA7AD8B0A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4431323" y="3441007"/>
            <a:ext cx="3319975" cy="0"/>
          </a:xfrm>
          <a:prstGeom prst="line">
            <a:avLst/>
          </a:prstGeom>
          <a:ln w="19050">
            <a:solidFill>
              <a:srgbClr val="2A5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90" y="1631333"/>
            <a:ext cx="1476220" cy="148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8837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0DF-9E95-4FF5-9934-3B6869D759F3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1765-28EA-41EE-8360-4DCDA7AD8B0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 cap="flat">
            <a:solidFill>
              <a:srgbClr val="2A598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112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0DF-9E95-4FF5-9934-3B6869D759F3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1765-28EA-41EE-8360-4DCDA7AD8B0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 cap="flat">
            <a:solidFill>
              <a:srgbClr val="2A598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344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01488" y="365125"/>
            <a:ext cx="10352312" cy="1325563"/>
          </a:xfrm>
        </p:spPr>
        <p:txBody>
          <a:bodyPr/>
          <a:lstStyle>
            <a:lvl1pPr>
              <a:defRPr>
                <a:solidFill>
                  <a:srgbClr val="2A5989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Wingdings" panose="05000000000000000000" pitchFamily="2" charset="2"/>
              <a:buChar char="n"/>
              <a:defRPr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  <a:lvl2pPr marL="800100" indent="-342900">
              <a:buFont typeface="Wingdings" panose="05000000000000000000" pitchFamily="2" charset="2"/>
              <a:buChar char="n"/>
              <a:defRPr>
                <a:latin typeface="DFKai-SB" panose="03000509000000000000" pitchFamily="65" charset="-120"/>
                <a:ea typeface="DFKai-SB" panose="03000509000000000000" pitchFamily="65" charset="-120"/>
              </a:defRPr>
            </a:lvl2pPr>
            <a:lvl3pPr marL="1257300" indent="-342900">
              <a:buFont typeface="Wingdings" panose="05000000000000000000" pitchFamily="2" charset="2"/>
              <a:buChar char="n"/>
              <a:defRPr>
                <a:latin typeface="DFKai-SB" panose="03000509000000000000" pitchFamily="65" charset="-120"/>
                <a:ea typeface="DFKai-SB" panose="03000509000000000000" pitchFamily="65" charset="-120"/>
              </a:defRPr>
            </a:lvl3pPr>
            <a:lvl4pPr marL="1657350" indent="-285750">
              <a:buFont typeface="Wingdings" panose="05000000000000000000" pitchFamily="2" charset="2"/>
              <a:buChar char="n"/>
              <a:defRPr>
                <a:latin typeface="DFKai-SB" panose="03000509000000000000" pitchFamily="65" charset="-120"/>
                <a:ea typeface="DFKai-SB" panose="03000509000000000000" pitchFamily="65" charset="-120"/>
              </a:defRPr>
            </a:lvl4pPr>
            <a:lvl5pPr marL="2114550" indent="-285750">
              <a:buFont typeface="Wingdings" panose="05000000000000000000" pitchFamily="2" charset="2"/>
              <a:buChar char="n"/>
              <a:defRPr>
                <a:latin typeface="DFKai-SB" panose="03000509000000000000" pitchFamily="65" charset="-120"/>
                <a:ea typeface="DFKai-SB" panose="03000509000000000000" pitchFamily="65" charset="-12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0DF-9E95-4FF5-9934-3B6869D759F3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1765-28EA-41EE-8360-4DCDA7AD8B0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 cap="flat">
            <a:solidFill>
              <a:srgbClr val="2A598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838201" y="478972"/>
            <a:ext cx="163286" cy="972457"/>
          </a:xfrm>
          <a:prstGeom prst="rect">
            <a:avLst/>
          </a:prstGeom>
          <a:solidFill>
            <a:srgbClr val="2A5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61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01486" y="1709738"/>
            <a:ext cx="10345964" cy="2852737"/>
          </a:xfrm>
        </p:spPr>
        <p:txBody>
          <a:bodyPr anchor="b"/>
          <a:lstStyle>
            <a:lvl1pPr>
              <a:defRPr sz="6000">
                <a:solidFill>
                  <a:srgbClr val="1E4B74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0DF-9E95-4FF5-9934-3B6869D759F3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1765-28EA-41EE-8360-4DCDA7AD8B0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 cap="flat">
            <a:solidFill>
              <a:srgbClr val="2A598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838200" y="3487965"/>
            <a:ext cx="163286" cy="972457"/>
          </a:xfrm>
          <a:prstGeom prst="rect">
            <a:avLst/>
          </a:prstGeom>
          <a:solidFill>
            <a:srgbClr val="2A5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057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0DF-9E95-4FF5-9934-3B6869D759F3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1765-28EA-41EE-8360-4DCDA7AD8B0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 cap="flat">
            <a:solidFill>
              <a:srgbClr val="2A598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085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0DF-9E95-4FF5-9934-3B6869D759F3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1765-28EA-41EE-8360-4DCDA7AD8B0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 cap="flat">
            <a:solidFill>
              <a:srgbClr val="2A598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571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0DF-9E95-4FF5-9934-3B6869D759F3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1765-28EA-41EE-8360-4DCDA7AD8B0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 cap="flat">
            <a:solidFill>
              <a:srgbClr val="2A598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354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0DF-9E95-4FF5-9934-3B6869D759F3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1765-28EA-41EE-8360-4DCDA7AD8B0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 cap="flat">
            <a:solidFill>
              <a:srgbClr val="2A598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902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0DF-9E95-4FF5-9934-3B6869D759F3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1765-28EA-41EE-8360-4DCDA7AD8B0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 cap="flat">
            <a:solidFill>
              <a:srgbClr val="2A598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944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B0DF-9E95-4FF5-9934-3B6869D759F3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1765-28EA-41EE-8360-4DCDA7AD8B0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54000" cap="flat">
            <a:solidFill>
              <a:srgbClr val="2A598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20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B0DF-9E95-4FF5-9934-3B6869D759F3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01765-28EA-41EE-8360-4DCDA7AD8B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98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PPT</a:t>
            </a:r>
            <a:r>
              <a:rPr lang="zh-CN" altLang="en-US" dirty="0" smtClean="0"/>
              <a:t>模板使用说明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既有的文本框都可以插入您需要填写的内容，已经写有文字的部分也可以选中修改。</a:t>
            </a:r>
            <a:endParaRPr lang="en-US" altLang="zh-CN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导航页小标题的数量可以根据情况选中它们进行增删。</a:t>
            </a:r>
            <a:endParaRPr lang="en-US" altLang="zh-CN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整张幻灯片的配色请选用模板主题色，用同一种颜色的不同深浅来区分层次，这样看起来会更和谐。</a:t>
            </a:r>
            <a:endParaRPr lang="en-US" altLang="zh-CN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本套幻灯片使用的主题字体是</a:t>
            </a: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「华文中宋」</a:t>
            </a: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「华文楷体」</a:t>
            </a: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双击图表，点击「设计」选项卡中的「编辑数据」按钮，即可对图表的数据组数和内容进行修改。</a:t>
            </a:r>
            <a:endParaRPr lang="en-US" altLang="zh-CN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r">
              <a:lnSpc>
                <a:spcPct val="100000"/>
              </a:lnSpc>
              <a:buNone/>
            </a:pPr>
            <a:endParaRPr lang="en-US" altLang="zh-CN" sz="18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zh-CN" altLang="en-US" sz="1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本套模板由复旦大学</a:t>
            </a:r>
            <a:r>
              <a:rPr lang="en-US" altLang="zh-CN" sz="1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OA</a:t>
            </a:r>
            <a:r>
              <a:rPr lang="zh-CN" altLang="en-US" sz="18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社制作</a:t>
            </a:r>
            <a:endParaRPr lang="en-US" altLang="zh-CN" sz="18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030" y="5541132"/>
            <a:ext cx="592298" cy="59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53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54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会议进程划分</a:t>
            </a:r>
            <a:endParaRPr lang="zh-CN" altLang="en-US" dirty="0"/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4012089245"/>
              </p:ext>
            </p:extLst>
          </p:nvPr>
        </p:nvGraphicFramePr>
        <p:xfrm>
          <a:off x="553790" y="1596980"/>
          <a:ext cx="11217499" cy="2150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椭圆 6"/>
          <p:cNvSpPr/>
          <p:nvPr/>
        </p:nvSpPr>
        <p:spPr>
          <a:xfrm>
            <a:off x="879141" y="3760631"/>
            <a:ext cx="1159098" cy="1159098"/>
          </a:xfrm>
          <a:prstGeom prst="ellipse">
            <a:avLst/>
          </a:prstGeom>
          <a:noFill/>
          <a:ln w="38100">
            <a:solidFill>
              <a:srgbClr val="2A5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插入头像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2762676" y="3760631"/>
            <a:ext cx="1159098" cy="1159098"/>
          </a:xfrm>
          <a:prstGeom prst="ellipse">
            <a:avLst/>
          </a:prstGeom>
          <a:noFill/>
          <a:ln w="38100">
            <a:solidFill>
              <a:srgbClr val="2A5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646211" y="3760631"/>
            <a:ext cx="1159098" cy="1159098"/>
          </a:xfrm>
          <a:prstGeom prst="ellipse">
            <a:avLst/>
          </a:prstGeom>
          <a:noFill/>
          <a:ln w="38100">
            <a:solidFill>
              <a:srgbClr val="2A5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529746" y="3760631"/>
            <a:ext cx="1159098" cy="1159098"/>
          </a:xfrm>
          <a:prstGeom prst="ellipse">
            <a:avLst/>
          </a:prstGeom>
          <a:noFill/>
          <a:ln w="38100">
            <a:solidFill>
              <a:srgbClr val="2A5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8413281" y="3760631"/>
            <a:ext cx="1159098" cy="1159098"/>
          </a:xfrm>
          <a:prstGeom prst="ellipse">
            <a:avLst/>
          </a:prstGeom>
          <a:noFill/>
          <a:ln w="38100">
            <a:solidFill>
              <a:srgbClr val="2A5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0296816" y="3760631"/>
            <a:ext cx="1159098" cy="1159098"/>
          </a:xfrm>
          <a:prstGeom prst="ellipse">
            <a:avLst/>
          </a:prstGeom>
          <a:noFill/>
          <a:ln w="38100">
            <a:solidFill>
              <a:srgbClr val="2A5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399646"/>
              </p:ext>
            </p:extLst>
          </p:nvPr>
        </p:nvGraphicFramePr>
        <p:xfrm>
          <a:off x="550766" y="5227271"/>
          <a:ext cx="11253756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626"/>
                <a:gridCol w="1875626"/>
                <a:gridCol w="1875626"/>
                <a:gridCol w="1875626"/>
                <a:gridCol w="1875626"/>
                <a:gridCol w="18756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报告人</a:t>
                      </a:r>
                      <a:endParaRPr lang="zh-CN" altLang="en-US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报告人</a:t>
                      </a:r>
                      <a:endParaRPr lang="zh-CN" altLang="en-US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报告人</a:t>
                      </a:r>
                      <a:endParaRPr lang="zh-CN" altLang="en-US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报告人</a:t>
                      </a:r>
                      <a:endParaRPr lang="zh-CN" altLang="en-US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报告人</a:t>
                      </a:r>
                      <a:endParaRPr lang="zh-CN" altLang="en-US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报告人</a:t>
                      </a:r>
                      <a:endParaRPr lang="zh-CN" altLang="en-US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AAA</a:t>
                      </a:r>
                      <a:endParaRPr lang="zh-CN" altLang="en-US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BBB</a:t>
                      </a:r>
                      <a:endParaRPr lang="zh-CN" altLang="en-US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CCC</a:t>
                      </a:r>
                      <a:endParaRPr lang="zh-CN" altLang="en-US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DDD</a:t>
                      </a:r>
                      <a:endParaRPr lang="zh-CN" altLang="en-US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EEE</a:t>
                      </a:r>
                      <a:endParaRPr lang="zh-CN" altLang="en-US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FFF</a:t>
                      </a:r>
                      <a:endParaRPr lang="zh-CN" altLang="en-US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071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小节小标题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在这一部分，报告人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将做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《XXX》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主题的报告。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柱状图和饼状图</a:t>
            </a:r>
            <a:endParaRPr lang="zh-CN" altLang="en-US" dirty="0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989722"/>
              </p:ext>
            </p:extLst>
          </p:nvPr>
        </p:nvGraphicFramePr>
        <p:xfrm>
          <a:off x="838201" y="2099255"/>
          <a:ext cx="4995929" cy="4077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图表 13"/>
          <p:cNvGraphicFramePr/>
          <p:nvPr>
            <p:extLst>
              <p:ext uri="{D42A27DB-BD31-4B8C-83A1-F6EECF244321}">
                <p14:modId xmlns:p14="http://schemas.microsoft.com/office/powerpoint/2010/main" val="109303657"/>
              </p:ext>
            </p:extLst>
          </p:nvPr>
        </p:nvGraphicFramePr>
        <p:xfrm>
          <a:off x="7237926" y="2086378"/>
          <a:ext cx="3681925" cy="4592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10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感谢您的到来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27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176</Words>
  <Application>Microsoft Office PowerPoint</Application>
  <PresentationFormat>宽屏</PresentationFormat>
  <Paragraphs>32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DFKai-SB</vt:lpstr>
      <vt:lpstr>华文楷体</vt:lpstr>
      <vt:lpstr>华文中宋</vt:lpstr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PPT模板使用说明</vt:lpstr>
      <vt:lpstr>PowerPoint 演示文稿</vt:lpstr>
      <vt:lpstr>会议进程划分</vt:lpstr>
      <vt:lpstr>PowerPoint 演示文稿</vt:lpstr>
      <vt:lpstr>小节小标题</vt:lpstr>
      <vt:lpstr>柱状图和饼状图</vt:lpstr>
      <vt:lpstr>感谢您的到来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Max Wu</dc:creator>
  <cp:lastModifiedBy>Max Wu</cp:lastModifiedBy>
  <cp:revision>6</cp:revision>
  <dcterms:created xsi:type="dcterms:W3CDTF">2015-03-05T15:31:05Z</dcterms:created>
  <dcterms:modified xsi:type="dcterms:W3CDTF">2015-03-23T23:32:05Z</dcterms:modified>
</cp:coreProperties>
</file>