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5" r:id="rId3"/>
    <p:sldId id="271" r:id="rId4"/>
    <p:sldId id="258" r:id="rId5"/>
    <p:sldId id="259" r:id="rId6"/>
    <p:sldId id="260" r:id="rId7"/>
    <p:sldId id="302" r:id="rId8"/>
    <p:sldId id="261" r:id="rId9"/>
    <p:sldId id="267" r:id="rId10"/>
    <p:sldId id="269" r:id="rId11"/>
    <p:sldId id="303" r:id="rId12"/>
    <p:sldId id="263" r:id="rId13"/>
    <p:sldId id="264" r:id="rId14"/>
    <p:sldId id="262" r:id="rId15"/>
    <p:sldId id="304" r:id="rId16"/>
    <p:sldId id="265" r:id="rId17"/>
    <p:sldId id="266" r:id="rId18"/>
    <p:sldId id="268" r:id="rId19"/>
    <p:sldId id="27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335899"/>
    <a:srgbClr val="3F6AB7"/>
    <a:srgbClr val="7991CE"/>
    <a:srgbClr val="B3BEDF"/>
    <a:srgbClr val="0171C5"/>
    <a:srgbClr val="7E3A66"/>
    <a:srgbClr val="7E6CC3"/>
    <a:srgbClr val="68578F"/>
    <a:srgbClr val="3F5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40" y="54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4F8A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171C5"/>
    </a:soli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4F8A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171C5"/>
    </a:soli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4F8A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171C5"/>
    </a:soli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51388888888891E-2"/>
          <c:y val="4.0451388888888891E-2"/>
          <c:w val="0.91909722222222223"/>
          <c:h val="0.919097222222222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5F5F5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0.25</c:v>
                </c:pt>
                <c:pt idx="2">
                  <c:v>0.15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788397856"/>
        <c:axId val="-1788392960"/>
      </c:barChart>
      <c:catAx>
        <c:axId val="-1788397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1434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788392960"/>
        <c:crosses val="autoZero"/>
        <c:auto val="1"/>
        <c:lblAlgn val="ctr"/>
        <c:lblOffset val="100"/>
        <c:noMultiLvlLbl val="0"/>
      </c:catAx>
      <c:valAx>
        <c:axId val="-1788392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78839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0.4</c:v>
                </c:pt>
                <c:pt idx="1">
                  <c:v>0.6</c:v>
                </c:pt>
                <c:pt idx="2">
                  <c:v>0.8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</c:dPt>
          <c:cat>
            <c:numRef>
              <c:f>Sheet1!$A$2:$A$5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Sheet1!$C$2:$C$5</c:f>
              <c:numCache>
                <c:formatCode>0%</c:formatCode>
                <c:ptCount val="4"/>
                <c:pt idx="0">
                  <c:v>-0.4</c:v>
                </c:pt>
                <c:pt idx="1">
                  <c:v>-0.6</c:v>
                </c:pt>
                <c:pt idx="2">
                  <c:v>-0.8</c:v>
                </c:pt>
                <c:pt idx="3">
                  <c:v>-1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788386976"/>
        <c:axId val="-1788385888"/>
      </c:barChart>
      <c:catAx>
        <c:axId val="-1788386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788385888"/>
        <c:crosses val="autoZero"/>
        <c:auto val="1"/>
        <c:lblAlgn val="ctr"/>
        <c:lblOffset val="100"/>
        <c:noMultiLvlLbl val="0"/>
      </c:catAx>
      <c:valAx>
        <c:axId val="-17883858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178838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2019869" y="5501898"/>
            <a:ext cx="10172131" cy="1284102"/>
          </a:xfrm>
          <a:prstGeom prst="roundRect">
            <a:avLst>
              <a:gd name="adj" fmla="val 0"/>
            </a:avLst>
          </a:prstGeom>
          <a:solidFill>
            <a:srgbClr val="004F8A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0" y="5501898"/>
            <a:ext cx="3048000" cy="1284102"/>
          </a:xfrm>
          <a:custGeom>
            <a:avLst/>
            <a:gdLst>
              <a:gd name="connsiteX0" fmla="*/ 0 w 3036468"/>
              <a:gd name="connsiteY0" fmla="*/ 0 h 1800000"/>
              <a:gd name="connsiteX1" fmla="*/ 3036468 w 3036468"/>
              <a:gd name="connsiteY1" fmla="*/ 0 h 1800000"/>
              <a:gd name="connsiteX2" fmla="*/ 2061536 w 3036468"/>
              <a:gd name="connsiteY2" fmla="*/ 1800000 h 1800000"/>
              <a:gd name="connsiteX3" fmla="*/ 0 w 3036468"/>
              <a:gd name="connsiteY3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468" h="1800000">
                <a:moveTo>
                  <a:pt x="0" y="0"/>
                </a:moveTo>
                <a:lnTo>
                  <a:pt x="3036468" y="0"/>
                </a:lnTo>
                <a:lnTo>
                  <a:pt x="2061536" y="1800000"/>
                </a:lnTo>
                <a:lnTo>
                  <a:pt x="0" y="1800000"/>
                </a:lnTo>
                <a:close/>
              </a:path>
            </a:pathLst>
          </a:cu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5429898"/>
            <a:ext cx="12192000" cy="72000"/>
          </a:xfrm>
          <a:prstGeom prst="rect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3201" y="5970198"/>
            <a:ext cx="9448799" cy="522360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B26E-7550-4A68-B9ED-0930F4C79F79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C2DF-976F-4C49-92B9-E79BD60CFE9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2" y="5611454"/>
            <a:ext cx="1100407" cy="110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47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 userDrawn="1"/>
        </p:nvSpPr>
        <p:spPr>
          <a:xfrm>
            <a:off x="0" y="72000"/>
            <a:ext cx="1095825" cy="914400"/>
          </a:xfrm>
          <a:custGeom>
            <a:avLst/>
            <a:gdLst>
              <a:gd name="connsiteX0" fmla="*/ 0 w 1095825"/>
              <a:gd name="connsiteY0" fmla="*/ 0 h 914400"/>
              <a:gd name="connsiteX1" fmla="*/ 1095825 w 1095825"/>
              <a:gd name="connsiteY1" fmla="*/ 0 h 914400"/>
              <a:gd name="connsiteX2" fmla="*/ 608144 w 1095825"/>
              <a:gd name="connsiteY2" fmla="*/ 914400 h 914400"/>
              <a:gd name="connsiteX3" fmla="*/ 0 w 109582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825" h="914400">
                <a:moveTo>
                  <a:pt x="0" y="0"/>
                </a:moveTo>
                <a:lnTo>
                  <a:pt x="1095825" y="0"/>
                </a:lnTo>
                <a:lnTo>
                  <a:pt x="608144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5824" y="72000"/>
            <a:ext cx="10257975" cy="914400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B26E-7550-4A68-B9ED-0930F4C79F79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C2DF-976F-4C49-92B9-E79BD60CFE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2" y="238790"/>
            <a:ext cx="528467" cy="53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4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B26E-7550-4A68-B9ED-0930F4C79F79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C2DF-976F-4C49-92B9-E79BD60CFE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13176" cy="6858000"/>
          </a:xfrm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1468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 userDrawn="1"/>
        </p:nvSpPr>
        <p:spPr>
          <a:xfrm>
            <a:off x="0" y="72000"/>
            <a:ext cx="1095825" cy="914400"/>
          </a:xfrm>
          <a:custGeom>
            <a:avLst/>
            <a:gdLst>
              <a:gd name="connsiteX0" fmla="*/ 0 w 1095825"/>
              <a:gd name="connsiteY0" fmla="*/ 0 h 914400"/>
              <a:gd name="connsiteX1" fmla="*/ 1095825 w 1095825"/>
              <a:gd name="connsiteY1" fmla="*/ 0 h 914400"/>
              <a:gd name="connsiteX2" fmla="*/ 608144 w 1095825"/>
              <a:gd name="connsiteY2" fmla="*/ 914400 h 914400"/>
              <a:gd name="connsiteX3" fmla="*/ 0 w 109582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825" h="914400">
                <a:moveTo>
                  <a:pt x="0" y="0"/>
                </a:moveTo>
                <a:lnTo>
                  <a:pt x="1095825" y="0"/>
                </a:lnTo>
                <a:lnTo>
                  <a:pt x="608144" y="914400"/>
                </a:lnTo>
                <a:lnTo>
                  <a:pt x="0" y="914400"/>
                </a:lnTo>
                <a:close/>
              </a:path>
            </a:pathLst>
          </a:cu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5824" y="72000"/>
            <a:ext cx="10257975" cy="914400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B26E-7550-4A68-B9ED-0930F4C79F79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C2DF-976F-4C49-92B9-E79BD60CFE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2" y="238790"/>
            <a:ext cx="528467" cy="53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9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B26E-7550-4A68-B9ED-0930F4C79F79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C2DF-976F-4C49-92B9-E79BD60CFE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789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B26E-7550-4A68-B9ED-0930F4C79F79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C2DF-976F-4C49-92B9-E79BD60CFE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84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-1" y="1"/>
            <a:ext cx="10468725" cy="9525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096000" y="6108700"/>
            <a:ext cx="6096000" cy="7493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5F89-3C37-49A6-B7CC-41D189EEC0B1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9001C-556A-4238-A7E0-2B72E20C5D7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6350" y="5349875"/>
            <a:ext cx="8286750" cy="1511300"/>
          </a:xfrm>
          <a:custGeom>
            <a:avLst/>
            <a:gdLst>
              <a:gd name="connsiteX0" fmla="*/ 0 w 7404100"/>
              <a:gd name="connsiteY0" fmla="*/ 0 h 1498600"/>
              <a:gd name="connsiteX1" fmla="*/ 7404100 w 7404100"/>
              <a:gd name="connsiteY1" fmla="*/ 0 h 1498600"/>
              <a:gd name="connsiteX2" fmla="*/ 7404100 w 7404100"/>
              <a:gd name="connsiteY2" fmla="*/ 1498600 h 1498600"/>
              <a:gd name="connsiteX3" fmla="*/ 0 w 7404100"/>
              <a:gd name="connsiteY3" fmla="*/ 1498600 h 1498600"/>
              <a:gd name="connsiteX4" fmla="*/ 0 w 7404100"/>
              <a:gd name="connsiteY4" fmla="*/ 0 h 1498600"/>
              <a:gd name="connsiteX0" fmla="*/ 0 w 7404100"/>
              <a:gd name="connsiteY0" fmla="*/ 0 h 1498600"/>
              <a:gd name="connsiteX1" fmla="*/ 6121400 w 7404100"/>
              <a:gd name="connsiteY1" fmla="*/ 0 h 1498600"/>
              <a:gd name="connsiteX2" fmla="*/ 7404100 w 7404100"/>
              <a:gd name="connsiteY2" fmla="*/ 1498600 h 1498600"/>
              <a:gd name="connsiteX3" fmla="*/ 0 w 7404100"/>
              <a:gd name="connsiteY3" fmla="*/ 1498600 h 1498600"/>
              <a:gd name="connsiteX4" fmla="*/ 0 w 7404100"/>
              <a:gd name="connsiteY4" fmla="*/ 0 h 1498600"/>
              <a:gd name="connsiteX0" fmla="*/ 0 w 8280400"/>
              <a:gd name="connsiteY0" fmla="*/ 0 h 1511300"/>
              <a:gd name="connsiteX1" fmla="*/ 6121400 w 8280400"/>
              <a:gd name="connsiteY1" fmla="*/ 0 h 1511300"/>
              <a:gd name="connsiteX2" fmla="*/ 8280400 w 8280400"/>
              <a:gd name="connsiteY2" fmla="*/ 1511300 h 1511300"/>
              <a:gd name="connsiteX3" fmla="*/ 0 w 8280400"/>
              <a:gd name="connsiteY3" fmla="*/ 1498600 h 1511300"/>
              <a:gd name="connsiteX4" fmla="*/ 0 w 8280400"/>
              <a:gd name="connsiteY4" fmla="*/ 0 h 1511300"/>
              <a:gd name="connsiteX0" fmla="*/ 6350 w 8286750"/>
              <a:gd name="connsiteY0" fmla="*/ 0 h 1511300"/>
              <a:gd name="connsiteX1" fmla="*/ 6127750 w 8286750"/>
              <a:gd name="connsiteY1" fmla="*/ 0 h 1511300"/>
              <a:gd name="connsiteX2" fmla="*/ 8286750 w 8286750"/>
              <a:gd name="connsiteY2" fmla="*/ 1511300 h 1511300"/>
              <a:gd name="connsiteX3" fmla="*/ 0 w 8286750"/>
              <a:gd name="connsiteY3" fmla="*/ 1504950 h 1511300"/>
              <a:gd name="connsiteX4" fmla="*/ 6350 w 8286750"/>
              <a:gd name="connsiteY4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6750" h="1511300">
                <a:moveTo>
                  <a:pt x="6350" y="0"/>
                </a:moveTo>
                <a:lnTo>
                  <a:pt x="6127750" y="0"/>
                </a:lnTo>
                <a:lnTo>
                  <a:pt x="8286750" y="1511300"/>
                </a:lnTo>
                <a:lnTo>
                  <a:pt x="0" y="1504950"/>
                </a:lnTo>
                <a:cubicBezTo>
                  <a:pt x="2117" y="1003300"/>
                  <a:pt x="4233" y="501650"/>
                  <a:pt x="6350" y="0"/>
                </a:cubicBezTo>
                <a:close/>
              </a:path>
            </a:pathLst>
          </a:custGeom>
          <a:solidFill>
            <a:srgbClr val="017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0121900" y="0"/>
            <a:ext cx="2070100" cy="825500"/>
          </a:xfrm>
          <a:custGeom>
            <a:avLst/>
            <a:gdLst>
              <a:gd name="connsiteX0" fmla="*/ 0 w 2692400"/>
              <a:gd name="connsiteY0" fmla="*/ 0 h 825500"/>
              <a:gd name="connsiteX1" fmla="*/ 2692400 w 2692400"/>
              <a:gd name="connsiteY1" fmla="*/ 0 h 825500"/>
              <a:gd name="connsiteX2" fmla="*/ 2692400 w 2692400"/>
              <a:gd name="connsiteY2" fmla="*/ 825500 h 825500"/>
              <a:gd name="connsiteX3" fmla="*/ 0 w 2692400"/>
              <a:gd name="connsiteY3" fmla="*/ 825500 h 825500"/>
              <a:gd name="connsiteX4" fmla="*/ 0 w 2692400"/>
              <a:gd name="connsiteY4" fmla="*/ 0 h 825500"/>
              <a:gd name="connsiteX0" fmla="*/ 0 w 2692400"/>
              <a:gd name="connsiteY0" fmla="*/ 0 h 825500"/>
              <a:gd name="connsiteX1" fmla="*/ 2692400 w 2692400"/>
              <a:gd name="connsiteY1" fmla="*/ 0 h 825500"/>
              <a:gd name="connsiteX2" fmla="*/ 2692400 w 2692400"/>
              <a:gd name="connsiteY2" fmla="*/ 825500 h 825500"/>
              <a:gd name="connsiteX3" fmla="*/ 965200 w 2692400"/>
              <a:gd name="connsiteY3" fmla="*/ 825500 h 825500"/>
              <a:gd name="connsiteX4" fmla="*/ 0 w 2692400"/>
              <a:gd name="connsiteY4" fmla="*/ 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400" h="825500">
                <a:moveTo>
                  <a:pt x="0" y="0"/>
                </a:moveTo>
                <a:lnTo>
                  <a:pt x="2692400" y="0"/>
                </a:lnTo>
                <a:lnTo>
                  <a:pt x="2692400" y="825500"/>
                </a:lnTo>
                <a:lnTo>
                  <a:pt x="965200" y="825500"/>
                </a:lnTo>
                <a:lnTo>
                  <a:pt x="0" y="0"/>
                </a:lnTo>
                <a:close/>
              </a:path>
            </a:pathLst>
          </a:custGeom>
          <a:solidFill>
            <a:srgbClr val="017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3699" y="5816203"/>
            <a:ext cx="6355444" cy="800893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153400" y="6285706"/>
            <a:ext cx="3966030" cy="5064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625" y="34567"/>
            <a:ext cx="754150" cy="756366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126999" y="5718629"/>
            <a:ext cx="139701" cy="959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9361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2000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B26E-7550-4A68-B9ED-0930F4C79F79}" type="datetimeFigureOut">
              <a:rPr lang="zh-CN" altLang="en-US" smtClean="0"/>
              <a:t>2015/4/10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C2DF-976F-4C49-92B9-E79BD60CFE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5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2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表里信息排列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53989" y="731516"/>
            <a:ext cx="7129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Input your information here. Make it longer than the title..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流程图: 决策 5"/>
          <p:cNvSpPr/>
          <p:nvPr/>
        </p:nvSpPr>
        <p:spPr>
          <a:xfrm>
            <a:off x="4794600" y="4359686"/>
            <a:ext cx="2602800" cy="1188000"/>
          </a:xfrm>
          <a:prstGeom prst="flowChartDecision">
            <a:avLst/>
          </a:prstGeom>
          <a:solidFill>
            <a:srgbClr val="004F8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流程图: 决策 6"/>
          <p:cNvSpPr/>
          <p:nvPr/>
        </p:nvSpPr>
        <p:spPr>
          <a:xfrm>
            <a:off x="4794600" y="4041602"/>
            <a:ext cx="2602800" cy="1188000"/>
          </a:xfrm>
          <a:prstGeom prst="flowChartDecision">
            <a:avLst/>
          </a:prstGeom>
          <a:solidFill>
            <a:srgbClr val="0171C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流程图: 决策 7"/>
          <p:cNvSpPr/>
          <p:nvPr/>
        </p:nvSpPr>
        <p:spPr>
          <a:xfrm>
            <a:off x="4794600" y="3723516"/>
            <a:ext cx="2602800" cy="1188000"/>
          </a:xfrm>
          <a:prstGeom prst="flowChartDecision">
            <a:avLst/>
          </a:prstGeom>
          <a:solidFill>
            <a:srgbClr val="004F8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流程图: 决策 8"/>
          <p:cNvSpPr/>
          <p:nvPr/>
        </p:nvSpPr>
        <p:spPr>
          <a:xfrm>
            <a:off x="4794600" y="3405430"/>
            <a:ext cx="2602800" cy="1188000"/>
          </a:xfrm>
          <a:prstGeom prst="flowChartDecision">
            <a:avLst/>
          </a:prstGeom>
          <a:solidFill>
            <a:srgbClr val="0171C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流程图: 决策 9"/>
          <p:cNvSpPr/>
          <p:nvPr/>
        </p:nvSpPr>
        <p:spPr>
          <a:xfrm>
            <a:off x="4794600" y="3087344"/>
            <a:ext cx="2602800" cy="1188000"/>
          </a:xfrm>
          <a:prstGeom prst="flowChartDecision">
            <a:avLst/>
          </a:prstGeom>
          <a:solidFill>
            <a:srgbClr val="004F8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决策 10"/>
          <p:cNvSpPr/>
          <p:nvPr/>
        </p:nvSpPr>
        <p:spPr>
          <a:xfrm>
            <a:off x="4794600" y="2769258"/>
            <a:ext cx="2602800" cy="1188000"/>
          </a:xfrm>
          <a:prstGeom prst="flowChartDecision">
            <a:avLst/>
          </a:prstGeom>
          <a:solidFill>
            <a:srgbClr val="0171C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879283" y="2420008"/>
            <a:ext cx="914400" cy="914400"/>
          </a:xfrm>
          <a:prstGeom prst="line">
            <a:avLst/>
          </a:prstGeom>
          <a:ln w="12700">
            <a:solidFill>
              <a:srgbClr val="0171C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3731172" y="2420008"/>
            <a:ext cx="1148112" cy="0"/>
          </a:xfrm>
          <a:prstGeom prst="line">
            <a:avLst/>
          </a:prstGeom>
          <a:ln w="12700">
            <a:solidFill>
              <a:srgbClr val="0171C5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088097" y="2248642"/>
            <a:ext cx="1531188" cy="338554"/>
          </a:xfrm>
          <a:prstGeom prst="rect">
            <a:avLst/>
          </a:prstGeom>
          <a:solidFill>
            <a:srgbClr val="0171C5"/>
          </a:solidFill>
          <a:ln>
            <a:solidFill>
              <a:srgbClr val="0171C5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spc="15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描述本层主题</a:t>
            </a:r>
            <a:endParaRPr lang="zh-TW" altLang="en-US" sz="16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3731172" y="4009808"/>
            <a:ext cx="1148112" cy="0"/>
          </a:xfrm>
          <a:prstGeom prst="line">
            <a:avLst/>
          </a:prstGeom>
          <a:ln w="12700">
            <a:solidFill>
              <a:srgbClr val="0171C5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731172" y="4650686"/>
            <a:ext cx="1148112" cy="0"/>
          </a:xfrm>
          <a:prstGeom prst="line">
            <a:avLst/>
          </a:prstGeom>
          <a:ln w="12700">
            <a:solidFill>
              <a:srgbClr val="0171C5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088097" y="3840531"/>
            <a:ext cx="1531188" cy="338554"/>
          </a:xfrm>
          <a:prstGeom prst="rect">
            <a:avLst/>
          </a:prstGeom>
          <a:solidFill>
            <a:srgbClr val="0171C5"/>
          </a:solidFill>
          <a:ln>
            <a:solidFill>
              <a:srgbClr val="0171C5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描述本层主题</a:t>
            </a:r>
            <a:endParaRPr lang="zh-TW" altLang="en-US" sz="16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88097" y="4481409"/>
            <a:ext cx="1531188" cy="338554"/>
          </a:xfrm>
          <a:prstGeom prst="rect">
            <a:avLst/>
          </a:prstGeom>
          <a:solidFill>
            <a:srgbClr val="0171C5"/>
          </a:solidFill>
          <a:ln>
            <a:solidFill>
              <a:srgbClr val="0171C5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描述本层主题</a:t>
            </a:r>
            <a:endParaRPr lang="zh-TW" altLang="en-US" sz="16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7355360" y="3681220"/>
            <a:ext cx="1148112" cy="0"/>
          </a:xfrm>
          <a:prstGeom prst="line">
            <a:avLst/>
          </a:prstGeom>
          <a:ln w="12700">
            <a:solidFill>
              <a:srgbClr val="0171C5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355360" y="4322098"/>
            <a:ext cx="1148112" cy="0"/>
          </a:xfrm>
          <a:prstGeom prst="line">
            <a:avLst/>
          </a:prstGeom>
          <a:ln w="12700">
            <a:solidFill>
              <a:srgbClr val="0171C5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355360" y="4955242"/>
            <a:ext cx="1148112" cy="0"/>
          </a:xfrm>
          <a:prstGeom prst="line">
            <a:avLst/>
          </a:prstGeom>
          <a:ln w="12700">
            <a:solidFill>
              <a:srgbClr val="0171C5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894923" y="3524253"/>
            <a:ext cx="1531188" cy="338554"/>
          </a:xfrm>
          <a:prstGeom prst="rect">
            <a:avLst/>
          </a:prstGeom>
          <a:solidFill>
            <a:srgbClr val="0171C5"/>
          </a:solidFill>
          <a:ln>
            <a:solidFill>
              <a:srgbClr val="0171C5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描述本层主题</a:t>
            </a:r>
            <a:endParaRPr lang="zh-TW" altLang="en-US" sz="16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894923" y="4179085"/>
            <a:ext cx="1531188" cy="338554"/>
          </a:xfrm>
          <a:prstGeom prst="rect">
            <a:avLst/>
          </a:prstGeom>
          <a:solidFill>
            <a:srgbClr val="0171C5"/>
          </a:solidFill>
          <a:ln>
            <a:solidFill>
              <a:srgbClr val="0171C5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描述本层主题</a:t>
            </a:r>
            <a:endParaRPr lang="zh-TW" altLang="en-US" sz="16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894923" y="4801467"/>
            <a:ext cx="1531188" cy="338554"/>
          </a:xfrm>
          <a:prstGeom prst="rect">
            <a:avLst/>
          </a:prstGeom>
          <a:solidFill>
            <a:srgbClr val="0171C5"/>
          </a:solidFill>
          <a:ln>
            <a:solidFill>
              <a:srgbClr val="0171C5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描述本层主题</a:t>
            </a:r>
            <a:endParaRPr lang="zh-TW" altLang="en-US" sz="16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7175" y="2647655"/>
            <a:ext cx="2902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可以在这里进行精要的解说，表现出来层次关系。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78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2" b="16502"/>
          <a:stretch>
            <a:fillRect/>
          </a:stretch>
        </p:blipFill>
        <p:spPr/>
      </p:pic>
      <p:sp>
        <p:nvSpPr>
          <p:cNvPr id="11" name="圆角矩形 10"/>
          <p:cNvSpPr/>
          <p:nvPr/>
        </p:nvSpPr>
        <p:spPr>
          <a:xfrm>
            <a:off x="0" y="2870200"/>
            <a:ext cx="6502399" cy="1089061"/>
          </a:xfrm>
          <a:prstGeom prst="roundRect">
            <a:avLst>
              <a:gd name="adj" fmla="val 0"/>
            </a:avLst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手动输入 9"/>
          <p:cNvSpPr/>
          <p:nvPr/>
        </p:nvSpPr>
        <p:spPr>
          <a:xfrm rot="16200000" flipH="1">
            <a:off x="5201024" y="-132977"/>
            <a:ext cx="6858000" cy="7123953"/>
          </a:xfrm>
          <a:prstGeom prst="flowChartManualInput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0" y="2576811"/>
            <a:ext cx="5570071" cy="1800000"/>
          </a:xfrm>
        </p:spPr>
        <p:txBody>
          <a:bodyPr anchor="ctr"/>
          <a:lstStyle/>
          <a:p>
            <a:pPr algn="r"/>
            <a:r>
              <a:rPr lang="zh-CN" altLang="en-US" dirty="0" smtClean="0"/>
              <a:t>这里填写小标题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956723" y="-1518701"/>
            <a:ext cx="4084773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0" dirty="0" smtClean="0">
                <a:solidFill>
                  <a:srgbClr val="004F8A"/>
                </a:solidFill>
              </a:rPr>
              <a:t>3</a:t>
            </a:r>
            <a:endParaRPr lang="zh-CN" altLang="en-US" sz="60000" dirty="0">
              <a:solidFill>
                <a:srgbClr val="004F8A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2971800"/>
            <a:ext cx="5892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0" y="3873500"/>
            <a:ext cx="5689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919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增长型柱状图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53989" y="731516"/>
            <a:ext cx="7129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Input your information here. Make it longer than the title..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上箭头 5"/>
          <p:cNvSpPr/>
          <p:nvPr/>
        </p:nvSpPr>
        <p:spPr>
          <a:xfrm>
            <a:off x="8044418" y="2817329"/>
            <a:ext cx="1299712" cy="2838326"/>
          </a:xfrm>
          <a:prstGeom prst="upArrow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上箭头 6"/>
          <p:cNvSpPr/>
          <p:nvPr/>
        </p:nvSpPr>
        <p:spPr>
          <a:xfrm>
            <a:off x="9569303" y="3816789"/>
            <a:ext cx="1299712" cy="1838866"/>
          </a:xfrm>
          <a:prstGeom prst="upArrow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上箭头 7"/>
          <p:cNvSpPr/>
          <p:nvPr/>
        </p:nvSpPr>
        <p:spPr>
          <a:xfrm>
            <a:off x="6519534" y="4688659"/>
            <a:ext cx="1299712" cy="966996"/>
          </a:xfrm>
          <a:prstGeom prst="upArrow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607377" y="4042328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171C5"/>
                </a:solidFill>
              </a:rPr>
              <a:t>+ </a:t>
            </a:r>
            <a:r>
              <a:rPr lang="en-US" altLang="zh-TW" sz="3600" dirty="0" smtClean="0">
                <a:solidFill>
                  <a:srgbClr val="0171C5"/>
                </a:solidFill>
                <a:latin typeface="HelveticaNeueLT Pro 75 Bd" panose="020B0804020202020204" pitchFamily="34" charset="0"/>
              </a:rPr>
              <a:t>28</a:t>
            </a:r>
            <a:r>
              <a:rPr lang="en-US" altLang="zh-TW" dirty="0" smtClean="0">
                <a:solidFill>
                  <a:srgbClr val="0171C5"/>
                </a:solidFill>
              </a:rPr>
              <a:t>%</a:t>
            </a:r>
            <a:endParaRPr lang="zh-TW" altLang="en-US" dirty="0">
              <a:solidFill>
                <a:srgbClr val="0171C5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32261" y="2159794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4F8A"/>
                </a:solidFill>
              </a:rPr>
              <a:t>+ </a:t>
            </a:r>
            <a:r>
              <a:rPr lang="en-US" altLang="zh-TW" sz="3600" dirty="0" smtClean="0">
                <a:solidFill>
                  <a:srgbClr val="004F8A"/>
                </a:solidFill>
                <a:latin typeface="HelveticaNeueLT Pro 75 Bd" panose="020B0804020202020204" pitchFamily="34" charset="0"/>
              </a:rPr>
              <a:t>76</a:t>
            </a:r>
            <a:r>
              <a:rPr lang="en-US" altLang="zh-TW" dirty="0" smtClean="0">
                <a:solidFill>
                  <a:srgbClr val="004F8A"/>
                </a:solidFill>
              </a:rPr>
              <a:t>%</a:t>
            </a:r>
            <a:endParaRPr lang="zh-TW" altLang="en-US" dirty="0">
              <a:solidFill>
                <a:srgbClr val="004F8A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657145" y="3170457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171C5"/>
                </a:solidFill>
              </a:rPr>
              <a:t>+ </a:t>
            </a:r>
            <a:r>
              <a:rPr lang="en-US" altLang="zh-TW" sz="3600" dirty="0" smtClean="0">
                <a:solidFill>
                  <a:srgbClr val="0171C5"/>
                </a:solidFill>
                <a:latin typeface="HelveticaNeueLT Pro 75 Bd" panose="020B0804020202020204" pitchFamily="34" charset="0"/>
              </a:rPr>
              <a:t>54</a:t>
            </a:r>
            <a:r>
              <a:rPr lang="en-US" altLang="zh-TW" dirty="0" smtClean="0">
                <a:solidFill>
                  <a:srgbClr val="0171C5"/>
                </a:solidFill>
              </a:rPr>
              <a:t>%</a:t>
            </a:r>
            <a:endParaRPr lang="zh-TW" altLang="en-US" dirty="0">
              <a:solidFill>
                <a:srgbClr val="0171C5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06687" y="3813918"/>
            <a:ext cx="413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你可以改动数字，拉长压短箭头，或者复制粘贴产生新的箭头来表现更多的数据。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20576" y="58314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j-lt"/>
              </a:rPr>
              <a:t>2012</a:t>
            </a:r>
            <a:endParaRPr lang="zh-TW" altLang="en-US" dirty="0"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74445" y="58314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j-lt"/>
              </a:rPr>
              <a:t>2013</a:t>
            </a:r>
            <a:endParaRPr lang="zh-TW" altLang="en-US" dirty="0"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870343" y="58314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+mj-lt"/>
              </a:rPr>
              <a:t>2014</a:t>
            </a:r>
            <a:endParaRPr lang="zh-TW" altLang="en-US" dirty="0">
              <a:latin typeface="+mj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06343" y="3066557"/>
            <a:ext cx="4140000" cy="497719"/>
            <a:chOff x="1506343" y="3066557"/>
            <a:chExt cx="4140000" cy="497719"/>
          </a:xfrm>
          <a:solidFill>
            <a:srgbClr val="0171C5"/>
          </a:solidFill>
        </p:grpSpPr>
        <p:sp>
          <p:nvSpPr>
            <p:cNvPr id="12" name="文本框 11"/>
            <p:cNvSpPr txBox="1"/>
            <p:nvPr/>
          </p:nvSpPr>
          <p:spPr>
            <a:xfrm>
              <a:off x="1506343" y="3066557"/>
              <a:ext cx="4140000" cy="400110"/>
            </a:xfrm>
            <a:prstGeom prst="rect">
              <a:avLst/>
            </a:prstGeom>
            <a:grpFill/>
          </p:spPr>
          <p:txBody>
            <a:bodyPr wrap="none" rtlCol="0">
              <a:noAutofit/>
            </a:bodyPr>
            <a:lstStyle/>
            <a:p>
              <a:r>
                <a:rPr lang="zh-CN" altLang="en-US" b="1" spc="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在这里输入图表主题</a:t>
              </a:r>
              <a:endParaRPr lang="zh-CN" altLang="en-US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直角三角形 16"/>
            <p:cNvSpPr>
              <a:spLocks noChangeAspect="1"/>
            </p:cNvSpPr>
            <p:nvPr/>
          </p:nvSpPr>
          <p:spPr>
            <a:xfrm rot="18900000">
              <a:off x="1714823" y="3348276"/>
              <a:ext cx="216000" cy="216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0641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性别区分型调查分异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53989" y="731516"/>
            <a:ext cx="7129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Input your information here. Make it longer than the title..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任意多边形 5"/>
          <p:cNvSpPr>
            <a:spLocks noChangeAspect="1"/>
          </p:cNvSpPr>
          <p:nvPr/>
        </p:nvSpPr>
        <p:spPr bwMode="auto">
          <a:xfrm>
            <a:off x="5881539" y="2424953"/>
            <a:ext cx="412491" cy="914400"/>
          </a:xfrm>
          <a:custGeom>
            <a:avLst/>
            <a:gdLst>
              <a:gd name="connsiteX0" fmla="*/ 55086 w 199020"/>
              <a:gd name="connsiteY0" fmla="*/ 81676 h 441183"/>
              <a:gd name="connsiteX1" fmla="*/ 99510 w 199020"/>
              <a:gd name="connsiteY1" fmla="*/ 81676 h 441183"/>
              <a:gd name="connsiteX2" fmla="*/ 143934 w 199020"/>
              <a:gd name="connsiteY2" fmla="*/ 81676 h 441183"/>
              <a:gd name="connsiteX3" fmla="*/ 199020 w 199020"/>
              <a:gd name="connsiteY3" fmla="*/ 129440 h 441183"/>
              <a:gd name="connsiteX4" fmla="*/ 199020 w 199020"/>
              <a:gd name="connsiteY4" fmla="*/ 241218 h 441183"/>
              <a:gd name="connsiteX5" fmla="*/ 161112 w 199020"/>
              <a:gd name="connsiteY5" fmla="*/ 241218 h 441183"/>
              <a:gd name="connsiteX6" fmla="*/ 161112 w 199020"/>
              <a:gd name="connsiteY6" fmla="*/ 137811 h 441183"/>
              <a:gd name="connsiteX7" fmla="*/ 155188 w 199020"/>
              <a:gd name="connsiteY7" fmla="*/ 137811 h 441183"/>
              <a:gd name="connsiteX8" fmla="*/ 155188 w 199020"/>
              <a:gd name="connsiteY8" fmla="*/ 418978 h 441183"/>
              <a:gd name="connsiteX9" fmla="*/ 104249 w 199020"/>
              <a:gd name="connsiteY9" fmla="*/ 419224 h 441183"/>
              <a:gd name="connsiteX10" fmla="*/ 104249 w 199020"/>
              <a:gd name="connsiteY10" fmla="*/ 256975 h 441183"/>
              <a:gd name="connsiteX11" fmla="*/ 103064 w 199020"/>
              <a:gd name="connsiteY11" fmla="*/ 256975 h 441183"/>
              <a:gd name="connsiteX12" fmla="*/ 94772 w 199020"/>
              <a:gd name="connsiteY12" fmla="*/ 256975 h 441183"/>
              <a:gd name="connsiteX13" fmla="*/ 94772 w 199020"/>
              <a:gd name="connsiteY13" fmla="*/ 418978 h 441183"/>
              <a:gd name="connsiteX14" fmla="*/ 43832 w 199020"/>
              <a:gd name="connsiteY14" fmla="*/ 418978 h 441183"/>
              <a:gd name="connsiteX15" fmla="*/ 43832 w 199020"/>
              <a:gd name="connsiteY15" fmla="*/ 137811 h 441183"/>
              <a:gd name="connsiteX16" fmla="*/ 36724 w 199020"/>
              <a:gd name="connsiteY16" fmla="*/ 137811 h 441183"/>
              <a:gd name="connsiteX17" fmla="*/ 36724 w 199020"/>
              <a:gd name="connsiteY17" fmla="*/ 241218 h 441183"/>
              <a:gd name="connsiteX18" fmla="*/ 0 w 199020"/>
              <a:gd name="connsiteY18" fmla="*/ 241218 h 441183"/>
              <a:gd name="connsiteX19" fmla="*/ 0 w 199020"/>
              <a:gd name="connsiteY19" fmla="*/ 129440 h 441183"/>
              <a:gd name="connsiteX20" fmla="*/ 55086 w 199020"/>
              <a:gd name="connsiteY20" fmla="*/ 81676 h 441183"/>
              <a:gd name="connsiteX21" fmla="*/ 99448 w 199020"/>
              <a:gd name="connsiteY21" fmla="*/ 0 h 441183"/>
              <a:gd name="connsiteX22" fmla="*/ 143584 w 199020"/>
              <a:gd name="connsiteY22" fmla="*/ 36657 h 441183"/>
              <a:gd name="connsiteX23" fmla="*/ 99448 w 199020"/>
              <a:gd name="connsiteY23" fmla="*/ 73315 h 441183"/>
              <a:gd name="connsiteX24" fmla="*/ 55311 w 199020"/>
              <a:gd name="connsiteY24" fmla="*/ 36657 h 441183"/>
              <a:gd name="connsiteX25" fmla="*/ 99448 w 199020"/>
              <a:gd name="connsiteY25" fmla="*/ 0 h 44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9020" h="441183">
                <a:moveTo>
                  <a:pt x="55086" y="81676"/>
                </a:moveTo>
                <a:cubicBezTo>
                  <a:pt x="55086" y="81676"/>
                  <a:pt x="55086" y="81676"/>
                  <a:pt x="99510" y="81676"/>
                </a:cubicBezTo>
                <a:cubicBezTo>
                  <a:pt x="99510" y="81676"/>
                  <a:pt x="99510" y="81676"/>
                  <a:pt x="143934" y="81676"/>
                </a:cubicBezTo>
                <a:cubicBezTo>
                  <a:pt x="177104" y="81676"/>
                  <a:pt x="199020" y="106297"/>
                  <a:pt x="199020" y="129440"/>
                </a:cubicBezTo>
                <a:cubicBezTo>
                  <a:pt x="199020" y="129440"/>
                  <a:pt x="199020" y="129440"/>
                  <a:pt x="199020" y="241218"/>
                </a:cubicBezTo>
                <a:cubicBezTo>
                  <a:pt x="199020" y="262884"/>
                  <a:pt x="161112" y="262884"/>
                  <a:pt x="161112" y="241218"/>
                </a:cubicBezTo>
                <a:cubicBezTo>
                  <a:pt x="161112" y="241218"/>
                  <a:pt x="161112" y="241218"/>
                  <a:pt x="161112" y="137811"/>
                </a:cubicBezTo>
                <a:cubicBezTo>
                  <a:pt x="161112" y="137811"/>
                  <a:pt x="161112" y="137811"/>
                  <a:pt x="155188" y="137811"/>
                </a:cubicBezTo>
                <a:cubicBezTo>
                  <a:pt x="155188" y="137811"/>
                  <a:pt x="155188" y="137811"/>
                  <a:pt x="155188" y="418978"/>
                </a:cubicBezTo>
                <a:cubicBezTo>
                  <a:pt x="155188" y="447046"/>
                  <a:pt x="106322" y="450000"/>
                  <a:pt x="104249" y="419224"/>
                </a:cubicBezTo>
                <a:cubicBezTo>
                  <a:pt x="104249" y="419224"/>
                  <a:pt x="104249" y="419224"/>
                  <a:pt x="104249" y="256975"/>
                </a:cubicBezTo>
                <a:cubicBezTo>
                  <a:pt x="104249" y="256975"/>
                  <a:pt x="104249" y="256975"/>
                  <a:pt x="103064" y="256975"/>
                </a:cubicBezTo>
                <a:cubicBezTo>
                  <a:pt x="103064" y="256975"/>
                  <a:pt x="103064" y="256975"/>
                  <a:pt x="94772" y="256975"/>
                </a:cubicBezTo>
                <a:cubicBezTo>
                  <a:pt x="94772" y="256975"/>
                  <a:pt x="94772" y="256975"/>
                  <a:pt x="94772" y="418978"/>
                </a:cubicBezTo>
                <a:cubicBezTo>
                  <a:pt x="93587" y="448030"/>
                  <a:pt x="43832" y="449015"/>
                  <a:pt x="43832" y="418978"/>
                </a:cubicBezTo>
                <a:cubicBezTo>
                  <a:pt x="43832" y="418978"/>
                  <a:pt x="43832" y="418978"/>
                  <a:pt x="43832" y="137811"/>
                </a:cubicBezTo>
                <a:cubicBezTo>
                  <a:pt x="43832" y="137811"/>
                  <a:pt x="43832" y="137811"/>
                  <a:pt x="36724" y="137811"/>
                </a:cubicBezTo>
                <a:cubicBezTo>
                  <a:pt x="36724" y="137811"/>
                  <a:pt x="36724" y="137811"/>
                  <a:pt x="36724" y="241218"/>
                </a:cubicBezTo>
                <a:cubicBezTo>
                  <a:pt x="36724" y="262884"/>
                  <a:pt x="0" y="262884"/>
                  <a:pt x="0" y="241218"/>
                </a:cubicBezTo>
                <a:cubicBezTo>
                  <a:pt x="0" y="241218"/>
                  <a:pt x="0" y="241218"/>
                  <a:pt x="0" y="129440"/>
                </a:cubicBezTo>
                <a:cubicBezTo>
                  <a:pt x="0" y="106051"/>
                  <a:pt x="21916" y="81676"/>
                  <a:pt x="55086" y="81676"/>
                </a:cubicBezTo>
                <a:close/>
                <a:moveTo>
                  <a:pt x="99448" y="0"/>
                </a:moveTo>
                <a:cubicBezTo>
                  <a:pt x="123738" y="0"/>
                  <a:pt x="143584" y="16483"/>
                  <a:pt x="143584" y="36657"/>
                </a:cubicBezTo>
                <a:cubicBezTo>
                  <a:pt x="143584" y="57077"/>
                  <a:pt x="123738" y="73561"/>
                  <a:pt x="99448" y="73315"/>
                </a:cubicBezTo>
                <a:cubicBezTo>
                  <a:pt x="75158" y="73315"/>
                  <a:pt x="55311" y="57077"/>
                  <a:pt x="55311" y="36657"/>
                </a:cubicBezTo>
                <a:cubicBezTo>
                  <a:pt x="55311" y="16483"/>
                  <a:pt x="75158" y="0"/>
                  <a:pt x="99448" y="0"/>
                </a:cubicBezTo>
                <a:close/>
              </a:path>
            </a:pathLst>
          </a:cu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600">
              <a:solidFill>
                <a:srgbClr val="F2F2F2"/>
              </a:solidFill>
              <a:latin typeface="+mj-lt"/>
            </a:endParaRPr>
          </a:p>
        </p:txBody>
      </p:sp>
      <p:sp>
        <p:nvSpPr>
          <p:cNvPr id="7" name="任意多边形 6"/>
          <p:cNvSpPr>
            <a:spLocks noChangeAspect="1" noChangeArrowheads="1"/>
          </p:cNvSpPr>
          <p:nvPr/>
        </p:nvSpPr>
        <p:spPr bwMode="auto">
          <a:xfrm>
            <a:off x="5881539" y="4125054"/>
            <a:ext cx="420706" cy="914400"/>
          </a:xfrm>
          <a:custGeom>
            <a:avLst/>
            <a:gdLst>
              <a:gd name="connsiteX0" fmla="*/ 77088 w 204415"/>
              <a:gd name="connsiteY0" fmla="*/ 81688 h 444294"/>
              <a:gd name="connsiteX1" fmla="*/ 101102 w 204415"/>
              <a:gd name="connsiteY1" fmla="*/ 81688 h 444294"/>
              <a:gd name="connsiteX2" fmla="*/ 126929 w 204415"/>
              <a:gd name="connsiteY2" fmla="*/ 81688 h 444294"/>
              <a:gd name="connsiteX3" fmla="*/ 171785 w 204415"/>
              <a:gd name="connsiteY3" fmla="*/ 114678 h 444294"/>
              <a:gd name="connsiteX4" fmla="*/ 203502 w 204415"/>
              <a:gd name="connsiteY4" fmla="*/ 218619 h 444294"/>
              <a:gd name="connsiteX5" fmla="*/ 174504 w 204415"/>
              <a:gd name="connsiteY5" fmla="*/ 228335 h 444294"/>
              <a:gd name="connsiteX6" fmla="*/ 145959 w 204415"/>
              <a:gd name="connsiteY6" fmla="*/ 132981 h 444294"/>
              <a:gd name="connsiteX7" fmla="*/ 137803 w 204415"/>
              <a:gd name="connsiteY7" fmla="*/ 132981 h 444294"/>
              <a:gd name="connsiteX8" fmla="*/ 187190 w 204415"/>
              <a:gd name="connsiteY8" fmla="*/ 302901 h 444294"/>
              <a:gd name="connsiteX9" fmla="*/ 141201 w 204415"/>
              <a:gd name="connsiteY9" fmla="*/ 302901 h 444294"/>
              <a:gd name="connsiteX10" fmla="*/ 141201 w 204415"/>
              <a:gd name="connsiteY10" fmla="*/ 427404 h 444294"/>
              <a:gd name="connsiteX11" fmla="*/ 107219 w 204415"/>
              <a:gd name="connsiteY11" fmla="*/ 427404 h 444294"/>
              <a:gd name="connsiteX12" fmla="*/ 107219 w 204415"/>
              <a:gd name="connsiteY12" fmla="*/ 301997 h 444294"/>
              <a:gd name="connsiteX13" fmla="*/ 97024 w 204415"/>
              <a:gd name="connsiteY13" fmla="*/ 301997 h 444294"/>
              <a:gd name="connsiteX14" fmla="*/ 97024 w 204415"/>
              <a:gd name="connsiteY14" fmla="*/ 427178 h 444294"/>
              <a:gd name="connsiteX15" fmla="*/ 63042 w 204415"/>
              <a:gd name="connsiteY15" fmla="*/ 427178 h 444294"/>
              <a:gd name="connsiteX16" fmla="*/ 62815 w 204415"/>
              <a:gd name="connsiteY16" fmla="*/ 302901 h 444294"/>
              <a:gd name="connsiteX17" fmla="*/ 17053 w 204415"/>
              <a:gd name="connsiteY17" fmla="*/ 302901 h 444294"/>
              <a:gd name="connsiteX18" fmla="*/ 65987 w 204415"/>
              <a:gd name="connsiteY18" fmla="*/ 132981 h 444294"/>
              <a:gd name="connsiteX19" fmla="*/ 58511 w 204415"/>
              <a:gd name="connsiteY19" fmla="*/ 132981 h 444294"/>
              <a:gd name="connsiteX20" fmla="*/ 29966 w 204415"/>
              <a:gd name="connsiteY20" fmla="*/ 228787 h 444294"/>
              <a:gd name="connsiteX21" fmla="*/ 968 w 204415"/>
              <a:gd name="connsiteY21" fmla="*/ 218619 h 444294"/>
              <a:gd name="connsiteX22" fmla="*/ 32684 w 204415"/>
              <a:gd name="connsiteY22" fmla="*/ 114678 h 444294"/>
              <a:gd name="connsiteX23" fmla="*/ 77088 w 204415"/>
              <a:gd name="connsiteY23" fmla="*/ 81688 h 444294"/>
              <a:gd name="connsiteX24" fmla="*/ 102480 w 204415"/>
              <a:gd name="connsiteY24" fmla="*/ 0 h 444294"/>
              <a:gd name="connsiteX25" fmla="*/ 138667 w 204415"/>
              <a:gd name="connsiteY25" fmla="*/ 36187 h 444294"/>
              <a:gd name="connsiteX26" fmla="*/ 102480 w 204415"/>
              <a:gd name="connsiteY26" fmla="*/ 72374 h 444294"/>
              <a:gd name="connsiteX27" fmla="*/ 66293 w 204415"/>
              <a:gd name="connsiteY27" fmla="*/ 36187 h 444294"/>
              <a:gd name="connsiteX28" fmla="*/ 102480 w 204415"/>
              <a:gd name="connsiteY28" fmla="*/ 0 h 44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4415" h="444294">
                <a:moveTo>
                  <a:pt x="77088" y="81688"/>
                </a:moveTo>
                <a:cubicBezTo>
                  <a:pt x="101102" y="81688"/>
                  <a:pt x="101102" y="81688"/>
                  <a:pt x="101102" y="81688"/>
                </a:cubicBezTo>
                <a:cubicBezTo>
                  <a:pt x="126929" y="81688"/>
                  <a:pt x="126929" y="81688"/>
                  <a:pt x="126929" y="81688"/>
                </a:cubicBezTo>
                <a:cubicBezTo>
                  <a:pt x="152755" y="81688"/>
                  <a:pt x="167934" y="102928"/>
                  <a:pt x="171785" y="114678"/>
                </a:cubicBezTo>
                <a:cubicBezTo>
                  <a:pt x="203502" y="218619"/>
                  <a:pt x="203502" y="218619"/>
                  <a:pt x="203502" y="218619"/>
                </a:cubicBezTo>
                <a:cubicBezTo>
                  <a:pt x="209845" y="240989"/>
                  <a:pt x="181300" y="250253"/>
                  <a:pt x="174504" y="228335"/>
                </a:cubicBezTo>
                <a:cubicBezTo>
                  <a:pt x="145959" y="132981"/>
                  <a:pt x="145959" y="132981"/>
                  <a:pt x="145959" y="132981"/>
                </a:cubicBezTo>
                <a:cubicBezTo>
                  <a:pt x="137803" y="132981"/>
                  <a:pt x="137803" y="132981"/>
                  <a:pt x="137803" y="132981"/>
                </a:cubicBezTo>
                <a:cubicBezTo>
                  <a:pt x="187190" y="302901"/>
                  <a:pt x="187190" y="302901"/>
                  <a:pt x="187190" y="302901"/>
                </a:cubicBezTo>
                <a:cubicBezTo>
                  <a:pt x="141201" y="302901"/>
                  <a:pt x="141201" y="302901"/>
                  <a:pt x="141201" y="302901"/>
                </a:cubicBezTo>
                <a:cubicBezTo>
                  <a:pt x="141201" y="427404"/>
                  <a:pt x="141201" y="427404"/>
                  <a:pt x="141201" y="427404"/>
                </a:cubicBezTo>
                <a:cubicBezTo>
                  <a:pt x="141201" y="450000"/>
                  <a:pt x="107219" y="449774"/>
                  <a:pt x="107219" y="427404"/>
                </a:cubicBezTo>
                <a:cubicBezTo>
                  <a:pt x="107219" y="301997"/>
                  <a:pt x="107219" y="301997"/>
                  <a:pt x="107219" y="301997"/>
                </a:cubicBezTo>
                <a:lnTo>
                  <a:pt x="97024" y="301997"/>
                </a:lnTo>
                <a:cubicBezTo>
                  <a:pt x="97024" y="427178"/>
                  <a:pt x="97024" y="427178"/>
                  <a:pt x="97024" y="427178"/>
                </a:cubicBezTo>
                <a:cubicBezTo>
                  <a:pt x="97024" y="450000"/>
                  <a:pt x="63042" y="450000"/>
                  <a:pt x="63042" y="427178"/>
                </a:cubicBezTo>
                <a:cubicBezTo>
                  <a:pt x="62815" y="302901"/>
                  <a:pt x="62815" y="302901"/>
                  <a:pt x="62815" y="302901"/>
                </a:cubicBezTo>
                <a:cubicBezTo>
                  <a:pt x="17053" y="302901"/>
                  <a:pt x="17053" y="302901"/>
                  <a:pt x="17053" y="302901"/>
                </a:cubicBezTo>
                <a:cubicBezTo>
                  <a:pt x="65987" y="132981"/>
                  <a:pt x="65987" y="132981"/>
                  <a:pt x="65987" y="132981"/>
                </a:cubicBezTo>
                <a:cubicBezTo>
                  <a:pt x="58511" y="132981"/>
                  <a:pt x="58511" y="132981"/>
                  <a:pt x="58511" y="132981"/>
                </a:cubicBezTo>
                <a:cubicBezTo>
                  <a:pt x="29966" y="228787"/>
                  <a:pt x="29966" y="228787"/>
                  <a:pt x="29966" y="228787"/>
                </a:cubicBezTo>
                <a:cubicBezTo>
                  <a:pt x="23169" y="249575"/>
                  <a:pt x="-5602" y="240989"/>
                  <a:pt x="968" y="218619"/>
                </a:cubicBezTo>
                <a:cubicBezTo>
                  <a:pt x="32684" y="114678"/>
                  <a:pt x="32684" y="114678"/>
                  <a:pt x="32684" y="114678"/>
                </a:cubicBezTo>
                <a:cubicBezTo>
                  <a:pt x="36083" y="102702"/>
                  <a:pt x="51035" y="81688"/>
                  <a:pt x="77088" y="81688"/>
                </a:cubicBezTo>
                <a:close/>
                <a:moveTo>
                  <a:pt x="102480" y="0"/>
                </a:moveTo>
                <a:cubicBezTo>
                  <a:pt x="122466" y="0"/>
                  <a:pt x="138667" y="16201"/>
                  <a:pt x="138667" y="36187"/>
                </a:cubicBezTo>
                <a:cubicBezTo>
                  <a:pt x="138667" y="56173"/>
                  <a:pt x="122466" y="72374"/>
                  <a:pt x="102480" y="72374"/>
                </a:cubicBezTo>
                <a:cubicBezTo>
                  <a:pt x="82494" y="72374"/>
                  <a:pt x="66293" y="56173"/>
                  <a:pt x="66293" y="36187"/>
                </a:cubicBezTo>
                <a:cubicBezTo>
                  <a:pt x="66293" y="16201"/>
                  <a:pt x="82494" y="0"/>
                  <a:pt x="102480" y="0"/>
                </a:cubicBezTo>
                <a:close/>
              </a:path>
            </a:pathLst>
          </a:custGeom>
          <a:solidFill>
            <a:srgbClr val="004F8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822823" y="2657153"/>
            <a:ext cx="3600000" cy="45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13176" y="4357254"/>
            <a:ext cx="3600000" cy="45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542823" y="2657153"/>
            <a:ext cx="2880000" cy="450000"/>
          </a:xfrm>
          <a:prstGeom prst="rect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/>
              <a:t>80%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813176" y="4357254"/>
            <a:ext cx="2520000" cy="450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dirty="0" smtClean="0"/>
              <a:t>70%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752746" y="2379457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4F8A"/>
                </a:solidFill>
                <a:latin typeface="+mj-lt"/>
              </a:rPr>
              <a:t>在这里插入男性对于话题的基本描述</a:t>
            </a:r>
            <a:endParaRPr lang="zh-CN" altLang="en-US" b="1" dirty="0">
              <a:solidFill>
                <a:srgbClr val="004F8A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52746" y="2818320"/>
            <a:ext cx="4540624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 smtClean="0"/>
              <a:t>你可以拖拽条形的长度，修改数字的大小来使之符合主题的需要。</a:t>
            </a:r>
            <a:endParaRPr lang="zh-CN" altLang="en-US" sz="16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544838" y="4054597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004F8A"/>
                </a:solidFill>
              </a:rPr>
              <a:t>在这里插入男性对于话题的基本描述</a:t>
            </a:r>
          </a:p>
        </p:txBody>
      </p:sp>
      <p:sp>
        <p:nvSpPr>
          <p:cNvPr id="15" name="矩形 14"/>
          <p:cNvSpPr/>
          <p:nvPr/>
        </p:nvSpPr>
        <p:spPr>
          <a:xfrm>
            <a:off x="882199" y="4507599"/>
            <a:ext cx="4540624" cy="653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1600" dirty="0"/>
              <a:t>你可以拖拽条形的长度，修改数字的大小来使之符合主题的需要。</a:t>
            </a:r>
          </a:p>
        </p:txBody>
      </p:sp>
    </p:spTree>
    <p:extLst>
      <p:ext uri="{BB962C8B-B14F-4D97-AF65-F5344CB8AC3E}">
        <p14:creationId xmlns:p14="http://schemas.microsoft.com/office/powerpoint/2010/main" val="69294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百分比型数据对比展示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53989" y="731516"/>
            <a:ext cx="7129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Whoever evaluates your text cannot evaluate the way you write.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2037968927"/>
              </p:ext>
            </p:extLst>
          </p:nvPr>
        </p:nvGraphicFramePr>
        <p:xfrm>
          <a:off x="1998236" y="2205320"/>
          <a:ext cx="19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1465053290"/>
              </p:ext>
            </p:extLst>
          </p:nvPr>
        </p:nvGraphicFramePr>
        <p:xfrm>
          <a:off x="5106000" y="2205320"/>
          <a:ext cx="19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72022427"/>
              </p:ext>
            </p:extLst>
          </p:nvPr>
        </p:nvGraphicFramePr>
        <p:xfrm>
          <a:off x="8213764" y="2205320"/>
          <a:ext cx="19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2570493" y="2964487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</a:rPr>
              <a:t>75%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78257" y="2964487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</a:rPr>
              <a:t>50%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86021" y="2964487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</a:rPr>
              <a:t>25%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直角三角形 11"/>
          <p:cNvSpPr>
            <a:spLocks noChangeAspect="1"/>
          </p:cNvSpPr>
          <p:nvPr/>
        </p:nvSpPr>
        <p:spPr>
          <a:xfrm rot="18900000">
            <a:off x="2880236" y="4071766"/>
            <a:ext cx="216000" cy="216000"/>
          </a:xfrm>
          <a:prstGeom prst="rtTriangl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直角三角形 12"/>
          <p:cNvSpPr>
            <a:spLocks noChangeAspect="1"/>
          </p:cNvSpPr>
          <p:nvPr/>
        </p:nvSpPr>
        <p:spPr>
          <a:xfrm rot="18900000">
            <a:off x="5988000" y="4071766"/>
            <a:ext cx="216000" cy="216000"/>
          </a:xfrm>
          <a:prstGeom prst="rtTriangl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直角三角形 13"/>
          <p:cNvSpPr>
            <a:spLocks noChangeAspect="1"/>
          </p:cNvSpPr>
          <p:nvPr/>
        </p:nvSpPr>
        <p:spPr>
          <a:xfrm rot="18900000">
            <a:off x="9089786" y="4071766"/>
            <a:ext cx="216000" cy="216000"/>
          </a:xfrm>
          <a:prstGeom prst="rtTriangl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853143" y="4512234"/>
            <a:ext cx="22572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输入小主题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67400" y="4512234"/>
            <a:ext cx="22572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输入小主题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184656" y="4512234"/>
            <a:ext cx="22572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输入小主题</a:t>
            </a:r>
          </a:p>
        </p:txBody>
      </p:sp>
      <p:sp>
        <p:nvSpPr>
          <p:cNvPr id="18" name="矩形 17"/>
          <p:cNvSpPr/>
          <p:nvPr/>
        </p:nvSpPr>
        <p:spPr>
          <a:xfrm>
            <a:off x="1857336" y="4948841"/>
            <a:ext cx="2258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点击图表，选择「设计」选项卡中的「编辑数据」按钮即可修改数据。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50484" y="4948841"/>
            <a:ext cx="2258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点击图表，选择「设计」选项卡中的「编辑数据」按钮即可修改数据。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183918" y="4948841"/>
            <a:ext cx="22586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点击图表，选择「设计」选项卡中的「编辑数据」按钮即可修改数据。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0779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2" b="16502"/>
          <a:stretch>
            <a:fillRect/>
          </a:stretch>
        </p:blipFill>
        <p:spPr/>
      </p:pic>
      <p:sp>
        <p:nvSpPr>
          <p:cNvPr id="11" name="圆角矩形 10"/>
          <p:cNvSpPr/>
          <p:nvPr/>
        </p:nvSpPr>
        <p:spPr>
          <a:xfrm>
            <a:off x="0" y="2870200"/>
            <a:ext cx="6502399" cy="1089061"/>
          </a:xfrm>
          <a:prstGeom prst="roundRect">
            <a:avLst>
              <a:gd name="adj" fmla="val 0"/>
            </a:avLst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手动输入 9"/>
          <p:cNvSpPr/>
          <p:nvPr/>
        </p:nvSpPr>
        <p:spPr>
          <a:xfrm rot="16200000" flipH="1">
            <a:off x="5201024" y="-132977"/>
            <a:ext cx="6858000" cy="7123953"/>
          </a:xfrm>
          <a:prstGeom prst="flowChartManualInput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0" y="2576811"/>
            <a:ext cx="5570071" cy="1800000"/>
          </a:xfrm>
        </p:spPr>
        <p:txBody>
          <a:bodyPr anchor="ctr"/>
          <a:lstStyle/>
          <a:p>
            <a:pPr algn="r"/>
            <a:r>
              <a:rPr lang="zh-CN" altLang="en-US" dirty="0" smtClean="0"/>
              <a:t>这里填写小标题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956723" y="-1518701"/>
            <a:ext cx="4084773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0" dirty="0" smtClean="0">
                <a:solidFill>
                  <a:srgbClr val="004F8A"/>
                </a:solidFill>
              </a:rPr>
              <a:t>4</a:t>
            </a:r>
            <a:endParaRPr lang="zh-CN" altLang="en-US" sz="60000" dirty="0">
              <a:solidFill>
                <a:srgbClr val="004F8A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2971800"/>
            <a:ext cx="5892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0" y="3873500"/>
            <a:ext cx="5689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042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同一事物内部百分比展示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53989" y="731516"/>
            <a:ext cx="7129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Whoever evaluates your text cannot evaluate the way you write.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20097303"/>
              </p:ext>
            </p:extLst>
          </p:nvPr>
        </p:nvGraphicFramePr>
        <p:xfrm>
          <a:off x="7231859" y="2359057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845765" y="2663681"/>
            <a:ext cx="5196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选中右边的饼状图，按照上一页的方法即可修改其中的数据使之更符合主题的需要。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5764" y="2018972"/>
            <a:ext cx="5196447" cy="369332"/>
          </a:xfrm>
          <a:prstGeom prst="rect">
            <a:avLst/>
          </a:prstGeom>
          <a:solidFill>
            <a:srgbClr val="0171C5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在这里输入简短的主题描述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5765" y="3799210"/>
            <a:ext cx="5196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下方的图注也是可以手动修改的，调节颜色记得根据右边的图表颜色一致哟。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983576" y="5149057"/>
            <a:ext cx="180000" cy="180000"/>
          </a:xfrm>
          <a:prstGeom prst="ellipse">
            <a:avLst/>
          </a:prstGeom>
          <a:solidFill>
            <a:srgbClr val="33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2035435" y="5149057"/>
            <a:ext cx="180000" cy="180000"/>
          </a:xfrm>
          <a:prstGeom prst="ellipse">
            <a:avLst/>
          </a:prstGeom>
          <a:solidFill>
            <a:srgbClr val="3F6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3085105" y="5149057"/>
            <a:ext cx="180000" cy="180000"/>
          </a:xfrm>
          <a:prstGeom prst="ellipse">
            <a:avLst/>
          </a:prstGeom>
          <a:solidFill>
            <a:srgbClr val="799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134775" y="5149057"/>
            <a:ext cx="180000" cy="180000"/>
          </a:xfrm>
          <a:prstGeom prst="ellipse">
            <a:avLst/>
          </a:prstGeom>
          <a:solidFill>
            <a:srgbClr val="B3B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69822" y="506978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+mj-lt"/>
              </a:rPr>
              <a:t>2014</a:t>
            </a:r>
            <a:endParaRPr lang="zh-CN" altLang="en-US" sz="1600" dirty="0"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15435" y="506978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+mj-lt"/>
              </a:rPr>
              <a:t>2015</a:t>
            </a:r>
            <a:endParaRPr lang="zh-CN" altLang="en-US" sz="1600" dirty="0"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65105" y="506978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+mj-lt"/>
              </a:rPr>
              <a:t>2016</a:t>
            </a:r>
            <a:endParaRPr lang="zh-CN" altLang="en-US" sz="1600" dirty="0"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14775" y="506978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+mj-lt"/>
              </a:rPr>
              <a:t>2017</a:t>
            </a:r>
            <a:endParaRPr lang="zh-CN" altLang="en-US" sz="1600" dirty="0">
              <a:latin typeface="+mj-lt"/>
            </a:endParaRPr>
          </a:p>
        </p:txBody>
      </p:sp>
      <p:sp>
        <p:nvSpPr>
          <p:cNvPr id="18" name="直角三角形 17"/>
          <p:cNvSpPr>
            <a:spLocks noChangeAspect="1"/>
          </p:cNvSpPr>
          <p:nvPr/>
        </p:nvSpPr>
        <p:spPr>
          <a:xfrm rot="18900000">
            <a:off x="1118311" y="2265258"/>
            <a:ext cx="216000" cy="216000"/>
          </a:xfrm>
          <a:prstGeom prst="rtTriangl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597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柱状图的纵向对比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53989" y="731516"/>
            <a:ext cx="7129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Whoever evaluates your text cannot evaluate the way you write.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386499743"/>
              </p:ext>
            </p:extLst>
          </p:nvPr>
        </p:nvGraphicFramePr>
        <p:xfrm>
          <a:off x="5974571" y="2368990"/>
          <a:ext cx="5379228" cy="274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/>
        </p:nvSpPr>
        <p:spPr>
          <a:xfrm>
            <a:off x="1493837" y="2890237"/>
            <a:ext cx="3762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4143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同样地，右边是可以利用表格功能调整数据的柱状图。</a:t>
            </a:r>
            <a:endParaRPr lang="zh-CN" altLang="en-US" sz="1600" dirty="0">
              <a:solidFill>
                <a:srgbClr val="4143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3837" y="4159533"/>
            <a:ext cx="3762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41434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简单的数据比对用这个模板可能会展示得更为清晰。</a:t>
            </a:r>
            <a:endParaRPr lang="zh-CN" altLang="en-US" sz="1600" dirty="0">
              <a:solidFill>
                <a:srgbClr val="41434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93837" y="2092954"/>
            <a:ext cx="3762830" cy="369332"/>
          </a:xfrm>
          <a:prstGeom prst="rect">
            <a:avLst/>
          </a:prstGeom>
          <a:solidFill>
            <a:srgbClr val="0171C5"/>
          </a:solidFill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在这里输入小主题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直角三角形 10"/>
          <p:cNvSpPr>
            <a:spLocks noChangeAspect="1"/>
          </p:cNvSpPr>
          <p:nvPr/>
        </p:nvSpPr>
        <p:spPr>
          <a:xfrm rot="18900000">
            <a:off x="1733887" y="2322355"/>
            <a:ext cx="216000" cy="216000"/>
          </a:xfrm>
          <a:prstGeom prst="rtTriangl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84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柱状图的横向对比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53989" y="731516"/>
            <a:ext cx="7129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Whoever evaluates your text cannot evaluate the way you write.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495240009"/>
              </p:ext>
            </p:extLst>
          </p:nvPr>
        </p:nvGraphicFramePr>
        <p:xfrm>
          <a:off x="2032000" y="2102537"/>
          <a:ext cx="8128000" cy="3406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407988" y="2329682"/>
            <a:ext cx="524178" cy="524178"/>
          </a:xfrm>
          <a:prstGeom prst="rect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1</a:t>
            </a:r>
            <a:endParaRPr lang="zh-CN" altLang="en-US" b="1" dirty="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407988" y="4717606"/>
            <a:ext cx="524178" cy="524178"/>
          </a:xfrm>
          <a:prstGeom prst="rect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4</a:t>
            </a:r>
            <a:endParaRPr lang="zh-CN" altLang="en-US" b="1" dirty="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407988" y="3921632"/>
            <a:ext cx="524178" cy="524178"/>
          </a:xfrm>
          <a:prstGeom prst="rect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3</a:t>
            </a:r>
            <a:endParaRPr lang="zh-CN" altLang="en-US" b="1" dirty="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407988" y="3125657"/>
            <a:ext cx="524178" cy="524178"/>
          </a:xfrm>
          <a:prstGeom prst="rect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2</a:t>
            </a:r>
            <a:endParaRPr lang="zh-CN" altLang="en-US" b="1" dirty="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11255353" y="2329682"/>
            <a:ext cx="524178" cy="524178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1</a:t>
            </a:r>
            <a:endParaRPr lang="zh-CN" altLang="en-US" b="1" dirty="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11255353" y="4717606"/>
            <a:ext cx="524178" cy="524178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4</a:t>
            </a:r>
            <a:endParaRPr lang="zh-CN" altLang="en-US" b="1" dirty="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11255353" y="3921632"/>
            <a:ext cx="524178" cy="524178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3</a:t>
            </a:r>
            <a:endParaRPr lang="zh-CN" altLang="en-US" b="1" dirty="0"/>
          </a:p>
        </p:txBody>
      </p:sp>
      <p:sp>
        <p:nvSpPr>
          <p:cNvPr id="14" name="矩形 13"/>
          <p:cNvSpPr>
            <a:spLocks noChangeAspect="1"/>
          </p:cNvSpPr>
          <p:nvPr/>
        </p:nvSpPr>
        <p:spPr>
          <a:xfrm>
            <a:off x="11255353" y="3125657"/>
            <a:ext cx="524178" cy="524178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2</a:t>
            </a:r>
            <a:endParaRPr lang="zh-CN" altLang="en-US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1007587" y="242249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latin typeface="+mj-lt"/>
              </a:rPr>
              <a:t>输入主题</a:t>
            </a:r>
            <a:endParaRPr lang="zh-CN" altLang="en-US" sz="1600" b="1" dirty="0"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07587" y="321846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输入主题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07587" y="401444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输入主题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07587" y="481041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输入主题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134053" y="242249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输入主题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134053" y="321846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输入主题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134053" y="401444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输入主题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134053" y="481041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/>
              <a:t>输入主题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477116" y="2493096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100%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24591" y="328083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80%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554552" y="4068570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60%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02886" y="4856307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40%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046094" y="2493096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100%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576554" y="328083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80%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062870" y="4068570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60%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499895" y="4856307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40%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170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337836" y="1629000"/>
            <a:ext cx="3600000" cy="3600000"/>
          </a:xfrm>
          <a:prstGeom prst="ellips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19509" y="2828835"/>
            <a:ext cx="3236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7200" dirty="0" smtClean="0">
                <a:solidFill>
                  <a:schemeClr val="bg1"/>
                </a:solidFill>
              </a:rPr>
              <a:t>THANKS</a:t>
            </a:r>
            <a:endParaRPr lang="zh-CN" altLang="en-US" sz="7200" dirty="0">
              <a:solidFill>
                <a:schemeClr val="bg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697836" y="2828835"/>
            <a:ext cx="28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697836" y="4029164"/>
            <a:ext cx="28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/>
          <p:cNvSpPr/>
          <p:nvPr/>
        </p:nvSpPr>
        <p:spPr>
          <a:xfrm>
            <a:off x="4436036" y="1743300"/>
            <a:ext cx="3403600" cy="34036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682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363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2" b="16502"/>
          <a:stretch>
            <a:fillRect/>
          </a:stretch>
        </p:blipFill>
        <p:spPr/>
      </p:pic>
      <p:sp>
        <p:nvSpPr>
          <p:cNvPr id="11" name="圆角矩形 10"/>
          <p:cNvSpPr/>
          <p:nvPr/>
        </p:nvSpPr>
        <p:spPr>
          <a:xfrm>
            <a:off x="0" y="2870200"/>
            <a:ext cx="6502399" cy="1089061"/>
          </a:xfrm>
          <a:prstGeom prst="roundRect">
            <a:avLst>
              <a:gd name="adj" fmla="val 0"/>
            </a:avLst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手动输入 9"/>
          <p:cNvSpPr/>
          <p:nvPr/>
        </p:nvSpPr>
        <p:spPr>
          <a:xfrm rot="16200000" flipH="1">
            <a:off x="5201024" y="-132977"/>
            <a:ext cx="6858000" cy="7123953"/>
          </a:xfrm>
          <a:prstGeom prst="flowChartManualInput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0" y="2576811"/>
            <a:ext cx="5570071" cy="1800000"/>
          </a:xfrm>
        </p:spPr>
        <p:txBody>
          <a:bodyPr anchor="ctr"/>
          <a:lstStyle/>
          <a:p>
            <a:pPr algn="r"/>
            <a:r>
              <a:rPr lang="zh-CN" altLang="en-US" dirty="0" smtClean="0"/>
              <a:t>这里填写小标题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956723" y="-1518701"/>
            <a:ext cx="4084773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0" dirty="0" smtClean="0">
                <a:solidFill>
                  <a:srgbClr val="004F8A"/>
                </a:solidFill>
              </a:rPr>
              <a:t>1</a:t>
            </a:r>
            <a:endParaRPr lang="zh-CN" altLang="en-US" sz="60000" dirty="0">
              <a:solidFill>
                <a:srgbClr val="004F8A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2971800"/>
            <a:ext cx="5892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0" y="3873500"/>
            <a:ext cx="5689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42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平行信息罗列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53989" y="731516"/>
            <a:ext cx="7129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Input your information here. Make it longer than the title..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81514" y="4363271"/>
            <a:ext cx="2088000" cy="450000"/>
          </a:xfrm>
          <a:prstGeom prst="rect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57976" y="4363271"/>
            <a:ext cx="2088000" cy="450000"/>
          </a:xfrm>
          <a:prstGeom prst="rect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</a:p>
        </p:txBody>
      </p:sp>
      <p:sp>
        <p:nvSpPr>
          <p:cNvPr id="11" name="矩形 10"/>
          <p:cNvSpPr/>
          <p:nvPr/>
        </p:nvSpPr>
        <p:spPr>
          <a:xfrm>
            <a:off x="8334438" y="4363271"/>
            <a:ext cx="2088000" cy="450000"/>
          </a:xfrm>
          <a:prstGeom prst="rect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项目名称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直角三角形 11"/>
          <p:cNvSpPr>
            <a:spLocks noChangeAspect="1"/>
          </p:cNvSpPr>
          <p:nvPr/>
        </p:nvSpPr>
        <p:spPr>
          <a:xfrm rot="18900000">
            <a:off x="2717514" y="4699295"/>
            <a:ext cx="216000" cy="216000"/>
          </a:xfrm>
          <a:prstGeom prst="rtTriangl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直角三角形 12"/>
          <p:cNvSpPr>
            <a:spLocks noChangeAspect="1"/>
          </p:cNvSpPr>
          <p:nvPr/>
        </p:nvSpPr>
        <p:spPr>
          <a:xfrm rot="18900000">
            <a:off x="5993956" y="4699295"/>
            <a:ext cx="216000" cy="216000"/>
          </a:xfrm>
          <a:prstGeom prst="rtTriangl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直角三角形 13"/>
          <p:cNvSpPr>
            <a:spLocks noChangeAspect="1"/>
          </p:cNvSpPr>
          <p:nvPr/>
        </p:nvSpPr>
        <p:spPr>
          <a:xfrm rot="18900000">
            <a:off x="9277730" y="4699296"/>
            <a:ext cx="216000" cy="216000"/>
          </a:xfrm>
          <a:prstGeom prst="rtTriangl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22874" y="5104559"/>
            <a:ext cx="2405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一段描述的语言，长一点，超过一行会比较好看。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99336" y="5104559"/>
            <a:ext cx="2405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一段描述的语言，长一点，超过一行会比较好看。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175798" y="5104559"/>
            <a:ext cx="24052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一段描述的语言，长一点，超过一行会比较好看。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81554" y="2275271"/>
            <a:ext cx="2087960" cy="2088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插入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58016" y="2275271"/>
            <a:ext cx="2087960" cy="2088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相关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41750" y="2275271"/>
            <a:ext cx="2087960" cy="20880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图片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9499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095824" y="2120331"/>
            <a:ext cx="1046759" cy="900000"/>
          </a:xfrm>
          <a:custGeom>
            <a:avLst/>
            <a:gdLst>
              <a:gd name="connsiteX0" fmla="*/ 0 w 1046759"/>
              <a:gd name="connsiteY0" fmla="*/ 0 h 900000"/>
              <a:gd name="connsiteX1" fmla="*/ 900000 w 1046759"/>
              <a:gd name="connsiteY1" fmla="*/ 0 h 900000"/>
              <a:gd name="connsiteX2" fmla="*/ 900000 w 1046759"/>
              <a:gd name="connsiteY2" fmla="*/ 303241 h 900000"/>
              <a:gd name="connsiteX3" fmla="*/ 1046759 w 1046759"/>
              <a:gd name="connsiteY3" fmla="*/ 450000 h 900000"/>
              <a:gd name="connsiteX4" fmla="*/ 900000 w 1046759"/>
              <a:gd name="connsiteY4" fmla="*/ 596759 h 900000"/>
              <a:gd name="connsiteX5" fmla="*/ 900000 w 1046759"/>
              <a:gd name="connsiteY5" fmla="*/ 900000 h 900000"/>
              <a:gd name="connsiteX6" fmla="*/ 0 w 1046759"/>
              <a:gd name="connsiteY6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759" h="900000">
                <a:moveTo>
                  <a:pt x="0" y="0"/>
                </a:moveTo>
                <a:lnTo>
                  <a:pt x="900000" y="0"/>
                </a:lnTo>
                <a:lnTo>
                  <a:pt x="900000" y="303241"/>
                </a:lnTo>
                <a:lnTo>
                  <a:pt x="1046759" y="450000"/>
                </a:lnTo>
                <a:lnTo>
                  <a:pt x="900000" y="596759"/>
                </a:lnTo>
                <a:lnTo>
                  <a:pt x="900000" y="900000"/>
                </a:lnTo>
                <a:lnTo>
                  <a:pt x="0" y="900000"/>
                </a:lnTo>
                <a:close/>
              </a:path>
            </a:pathLst>
          </a:cu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0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42583" y="212033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简单的描述写在这里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42583" y="2489663"/>
            <a:ext cx="3953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一段描述的语言，不要太长，但是超过一行会比较美观。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标题 3"/>
          <p:cNvSpPr>
            <a:spLocks noGrp="1"/>
          </p:cNvSpPr>
          <p:nvPr>
            <p:ph type="title"/>
          </p:nvPr>
        </p:nvSpPr>
        <p:spPr>
          <a:xfrm>
            <a:off x="1095824" y="72000"/>
            <a:ext cx="10257975" cy="914400"/>
          </a:xfrm>
        </p:spPr>
        <p:txBody>
          <a:bodyPr/>
          <a:lstStyle/>
          <a:p>
            <a:r>
              <a:rPr lang="zh-CN" altLang="en-US" dirty="0" smtClean="0"/>
              <a:t>排位信息罗列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053989" y="731516"/>
            <a:ext cx="7129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Input your information here. Make it longer than the title..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6096000" y="2115593"/>
            <a:ext cx="1046759" cy="900000"/>
          </a:xfrm>
          <a:custGeom>
            <a:avLst/>
            <a:gdLst>
              <a:gd name="connsiteX0" fmla="*/ 0 w 1046759"/>
              <a:gd name="connsiteY0" fmla="*/ 0 h 900000"/>
              <a:gd name="connsiteX1" fmla="*/ 900000 w 1046759"/>
              <a:gd name="connsiteY1" fmla="*/ 0 h 900000"/>
              <a:gd name="connsiteX2" fmla="*/ 900000 w 1046759"/>
              <a:gd name="connsiteY2" fmla="*/ 303241 h 900000"/>
              <a:gd name="connsiteX3" fmla="*/ 1046759 w 1046759"/>
              <a:gd name="connsiteY3" fmla="*/ 450000 h 900000"/>
              <a:gd name="connsiteX4" fmla="*/ 900000 w 1046759"/>
              <a:gd name="connsiteY4" fmla="*/ 596759 h 900000"/>
              <a:gd name="connsiteX5" fmla="*/ 900000 w 1046759"/>
              <a:gd name="connsiteY5" fmla="*/ 900000 h 900000"/>
              <a:gd name="connsiteX6" fmla="*/ 0 w 1046759"/>
              <a:gd name="connsiteY6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759" h="900000">
                <a:moveTo>
                  <a:pt x="0" y="0"/>
                </a:moveTo>
                <a:lnTo>
                  <a:pt x="900000" y="0"/>
                </a:lnTo>
                <a:lnTo>
                  <a:pt x="900000" y="303241"/>
                </a:lnTo>
                <a:lnTo>
                  <a:pt x="1046759" y="450000"/>
                </a:lnTo>
                <a:lnTo>
                  <a:pt x="900000" y="596759"/>
                </a:lnTo>
                <a:lnTo>
                  <a:pt x="900000" y="900000"/>
                </a:lnTo>
                <a:lnTo>
                  <a:pt x="0" y="900000"/>
                </a:lnTo>
                <a:close/>
              </a:path>
            </a:pathLst>
          </a:cu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142759" y="211559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简单的描述写在这里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42759" y="2484925"/>
            <a:ext cx="3953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一段描述的语言，不要太长，但是超过一行会比较美观。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1095824" y="4388401"/>
            <a:ext cx="1046759" cy="900000"/>
          </a:xfrm>
          <a:custGeom>
            <a:avLst/>
            <a:gdLst>
              <a:gd name="connsiteX0" fmla="*/ 0 w 1046759"/>
              <a:gd name="connsiteY0" fmla="*/ 0 h 900000"/>
              <a:gd name="connsiteX1" fmla="*/ 900000 w 1046759"/>
              <a:gd name="connsiteY1" fmla="*/ 0 h 900000"/>
              <a:gd name="connsiteX2" fmla="*/ 900000 w 1046759"/>
              <a:gd name="connsiteY2" fmla="*/ 303241 h 900000"/>
              <a:gd name="connsiteX3" fmla="*/ 1046759 w 1046759"/>
              <a:gd name="connsiteY3" fmla="*/ 450000 h 900000"/>
              <a:gd name="connsiteX4" fmla="*/ 900000 w 1046759"/>
              <a:gd name="connsiteY4" fmla="*/ 596759 h 900000"/>
              <a:gd name="connsiteX5" fmla="*/ 900000 w 1046759"/>
              <a:gd name="connsiteY5" fmla="*/ 900000 h 900000"/>
              <a:gd name="connsiteX6" fmla="*/ 0 w 1046759"/>
              <a:gd name="connsiteY6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759" h="900000">
                <a:moveTo>
                  <a:pt x="0" y="0"/>
                </a:moveTo>
                <a:lnTo>
                  <a:pt x="900000" y="0"/>
                </a:lnTo>
                <a:lnTo>
                  <a:pt x="900000" y="303241"/>
                </a:lnTo>
                <a:lnTo>
                  <a:pt x="1046759" y="450000"/>
                </a:lnTo>
                <a:lnTo>
                  <a:pt x="900000" y="596759"/>
                </a:lnTo>
                <a:lnTo>
                  <a:pt x="900000" y="900000"/>
                </a:lnTo>
                <a:lnTo>
                  <a:pt x="0" y="900000"/>
                </a:lnTo>
                <a:close/>
              </a:path>
            </a:pathLst>
          </a:cu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142583" y="438840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简单的描述写在这里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142583" y="4757733"/>
            <a:ext cx="3953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一段描述的语言，不要太长，但是超过一行会比较美观。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6096000" y="4388401"/>
            <a:ext cx="1046759" cy="900000"/>
          </a:xfrm>
          <a:custGeom>
            <a:avLst/>
            <a:gdLst>
              <a:gd name="connsiteX0" fmla="*/ 0 w 1046759"/>
              <a:gd name="connsiteY0" fmla="*/ 0 h 900000"/>
              <a:gd name="connsiteX1" fmla="*/ 900000 w 1046759"/>
              <a:gd name="connsiteY1" fmla="*/ 0 h 900000"/>
              <a:gd name="connsiteX2" fmla="*/ 900000 w 1046759"/>
              <a:gd name="connsiteY2" fmla="*/ 303241 h 900000"/>
              <a:gd name="connsiteX3" fmla="*/ 1046759 w 1046759"/>
              <a:gd name="connsiteY3" fmla="*/ 450000 h 900000"/>
              <a:gd name="connsiteX4" fmla="*/ 900000 w 1046759"/>
              <a:gd name="connsiteY4" fmla="*/ 596759 h 900000"/>
              <a:gd name="connsiteX5" fmla="*/ 900000 w 1046759"/>
              <a:gd name="connsiteY5" fmla="*/ 900000 h 900000"/>
              <a:gd name="connsiteX6" fmla="*/ 0 w 1046759"/>
              <a:gd name="connsiteY6" fmla="*/ 90000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6759" h="900000">
                <a:moveTo>
                  <a:pt x="0" y="0"/>
                </a:moveTo>
                <a:lnTo>
                  <a:pt x="900000" y="0"/>
                </a:lnTo>
                <a:lnTo>
                  <a:pt x="900000" y="303241"/>
                </a:lnTo>
                <a:lnTo>
                  <a:pt x="1046759" y="450000"/>
                </a:lnTo>
                <a:lnTo>
                  <a:pt x="900000" y="596759"/>
                </a:lnTo>
                <a:lnTo>
                  <a:pt x="900000" y="900000"/>
                </a:lnTo>
                <a:lnTo>
                  <a:pt x="0" y="900000"/>
                </a:lnTo>
                <a:close/>
              </a:path>
            </a:pathLst>
          </a:cu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i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40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142759" y="438840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简单的描述写在这里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2759" y="4757733"/>
            <a:ext cx="3953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一段描述的语言，不要太长，但是超过一行会比较美观。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6950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28529"/>
            <a:ext cx="12192000" cy="1659581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案例理论结合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53989" y="731516"/>
            <a:ext cx="7129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Input your information here. Make it longer than the title..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六边形 6"/>
          <p:cNvSpPr>
            <a:spLocks noChangeAspect="1"/>
          </p:cNvSpPr>
          <p:nvPr/>
        </p:nvSpPr>
        <p:spPr>
          <a:xfrm rot="5400000">
            <a:off x="1582953" y="2093758"/>
            <a:ext cx="900000" cy="775863"/>
          </a:xfrm>
          <a:prstGeom prst="hexagon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2"/>
          <p:cNvSpPr>
            <a:spLocks noChangeAspect="1" noEditPoints="1"/>
          </p:cNvSpPr>
          <p:nvPr/>
        </p:nvSpPr>
        <p:spPr bwMode="auto">
          <a:xfrm>
            <a:off x="1890451" y="2279188"/>
            <a:ext cx="285001" cy="405000"/>
          </a:xfrm>
          <a:custGeom>
            <a:avLst/>
            <a:gdLst>
              <a:gd name="T0" fmla="*/ 20 w 40"/>
              <a:gd name="T1" fmla="*/ 0 h 57"/>
              <a:gd name="T2" fmla="*/ 0 w 40"/>
              <a:gd name="T3" fmla="*/ 20 h 57"/>
              <a:gd name="T4" fmla="*/ 8 w 40"/>
              <a:gd name="T5" fmla="*/ 37 h 57"/>
              <a:gd name="T6" fmla="*/ 16 w 40"/>
              <a:gd name="T7" fmla="*/ 53 h 57"/>
              <a:gd name="T8" fmla="*/ 23 w 40"/>
              <a:gd name="T9" fmla="*/ 53 h 57"/>
              <a:gd name="T10" fmla="*/ 32 w 40"/>
              <a:gd name="T11" fmla="*/ 37 h 57"/>
              <a:gd name="T12" fmla="*/ 40 w 40"/>
              <a:gd name="T13" fmla="*/ 20 h 57"/>
              <a:gd name="T14" fmla="*/ 20 w 40"/>
              <a:gd name="T15" fmla="*/ 0 h 57"/>
              <a:gd name="T16" fmla="*/ 20 w 40"/>
              <a:gd name="T17" fmla="*/ 32 h 57"/>
              <a:gd name="T18" fmla="*/ 8 w 40"/>
              <a:gd name="T19" fmla="*/ 20 h 57"/>
              <a:gd name="T20" fmla="*/ 20 w 40"/>
              <a:gd name="T21" fmla="*/ 8 h 57"/>
              <a:gd name="T22" fmla="*/ 32 w 40"/>
              <a:gd name="T23" fmla="*/ 20 h 57"/>
              <a:gd name="T24" fmla="*/ 20 w 40"/>
              <a:gd name="T25" fmla="*/ 32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57">
                <a:moveTo>
                  <a:pt x="20" y="0"/>
                </a:moveTo>
                <a:cubicBezTo>
                  <a:pt x="9" y="0"/>
                  <a:pt x="0" y="10"/>
                  <a:pt x="0" y="20"/>
                </a:cubicBezTo>
                <a:cubicBezTo>
                  <a:pt x="0" y="26"/>
                  <a:pt x="3" y="28"/>
                  <a:pt x="8" y="37"/>
                </a:cubicBezTo>
                <a:cubicBezTo>
                  <a:pt x="13" y="46"/>
                  <a:pt x="16" y="53"/>
                  <a:pt x="16" y="53"/>
                </a:cubicBezTo>
                <a:cubicBezTo>
                  <a:pt x="18" y="57"/>
                  <a:pt x="22" y="57"/>
                  <a:pt x="23" y="53"/>
                </a:cubicBezTo>
                <a:cubicBezTo>
                  <a:pt x="23" y="53"/>
                  <a:pt x="27" y="46"/>
                  <a:pt x="32" y="37"/>
                </a:cubicBezTo>
                <a:cubicBezTo>
                  <a:pt x="37" y="28"/>
                  <a:pt x="40" y="26"/>
                  <a:pt x="40" y="20"/>
                </a:cubicBezTo>
                <a:cubicBezTo>
                  <a:pt x="40" y="10"/>
                  <a:pt x="31" y="0"/>
                  <a:pt x="20" y="0"/>
                </a:cubicBezTo>
                <a:close/>
                <a:moveTo>
                  <a:pt x="20" y="32"/>
                </a:moveTo>
                <a:cubicBezTo>
                  <a:pt x="13" y="32"/>
                  <a:pt x="8" y="27"/>
                  <a:pt x="8" y="20"/>
                </a:cubicBezTo>
                <a:cubicBezTo>
                  <a:pt x="8" y="13"/>
                  <a:pt x="13" y="8"/>
                  <a:pt x="20" y="8"/>
                </a:cubicBezTo>
                <a:cubicBezTo>
                  <a:pt x="27" y="8"/>
                  <a:pt x="32" y="13"/>
                  <a:pt x="32" y="20"/>
                </a:cubicBezTo>
                <a:cubicBezTo>
                  <a:pt x="32" y="27"/>
                  <a:pt x="27" y="32"/>
                  <a:pt x="20" y="32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六边形 9"/>
          <p:cNvSpPr>
            <a:spLocks noChangeAspect="1"/>
          </p:cNvSpPr>
          <p:nvPr/>
        </p:nvSpPr>
        <p:spPr>
          <a:xfrm rot="5400000">
            <a:off x="1582953" y="3725710"/>
            <a:ext cx="900000" cy="775863"/>
          </a:xfrm>
          <a:prstGeom prst="hexagon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24"/>
          <p:cNvSpPr>
            <a:spLocks noChangeAspect="1"/>
          </p:cNvSpPr>
          <p:nvPr/>
        </p:nvSpPr>
        <p:spPr bwMode="auto">
          <a:xfrm>
            <a:off x="1839729" y="3911141"/>
            <a:ext cx="335724" cy="405000"/>
          </a:xfrm>
          <a:custGeom>
            <a:avLst/>
            <a:gdLst>
              <a:gd name="T0" fmla="*/ 17 w 53"/>
              <a:gd name="T1" fmla="*/ 48 h 64"/>
              <a:gd name="T2" fmla="*/ 11 w 53"/>
              <a:gd name="T3" fmla="*/ 46 h 64"/>
              <a:gd name="T4" fmla="*/ 0 w 53"/>
              <a:gd name="T5" fmla="*/ 55 h 64"/>
              <a:gd name="T6" fmla="*/ 11 w 53"/>
              <a:gd name="T7" fmla="*/ 64 h 64"/>
              <a:gd name="T8" fmla="*/ 21 w 53"/>
              <a:gd name="T9" fmla="*/ 55 h 64"/>
              <a:gd name="T10" fmla="*/ 21 w 53"/>
              <a:gd name="T11" fmla="*/ 27 h 64"/>
              <a:gd name="T12" fmla="*/ 49 w 53"/>
              <a:gd name="T13" fmla="*/ 14 h 64"/>
              <a:gd name="T14" fmla="*/ 49 w 53"/>
              <a:gd name="T15" fmla="*/ 43 h 64"/>
              <a:gd name="T16" fmla="*/ 44 w 53"/>
              <a:gd name="T17" fmla="*/ 41 h 64"/>
              <a:gd name="T18" fmla="*/ 33 w 53"/>
              <a:gd name="T19" fmla="*/ 50 h 64"/>
              <a:gd name="T20" fmla="*/ 43 w 53"/>
              <a:gd name="T21" fmla="*/ 59 h 64"/>
              <a:gd name="T22" fmla="*/ 53 w 53"/>
              <a:gd name="T23" fmla="*/ 50 h 64"/>
              <a:gd name="T24" fmla="*/ 53 w 53"/>
              <a:gd name="T25" fmla="*/ 0 h 64"/>
              <a:gd name="T26" fmla="*/ 17 w 53"/>
              <a:gd name="T27" fmla="*/ 18 h 64"/>
              <a:gd name="T28" fmla="*/ 17 w 53"/>
              <a:gd name="T29" fmla="*/ 4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" h="64">
                <a:moveTo>
                  <a:pt x="17" y="48"/>
                </a:moveTo>
                <a:cubicBezTo>
                  <a:pt x="13" y="46"/>
                  <a:pt x="14" y="46"/>
                  <a:pt x="11" y="46"/>
                </a:cubicBezTo>
                <a:cubicBezTo>
                  <a:pt x="5" y="46"/>
                  <a:pt x="0" y="50"/>
                  <a:pt x="0" y="55"/>
                </a:cubicBezTo>
                <a:cubicBezTo>
                  <a:pt x="0" y="60"/>
                  <a:pt x="4" y="64"/>
                  <a:pt x="11" y="64"/>
                </a:cubicBezTo>
                <a:cubicBezTo>
                  <a:pt x="17" y="64"/>
                  <a:pt x="21" y="60"/>
                  <a:pt x="21" y="55"/>
                </a:cubicBezTo>
                <a:cubicBezTo>
                  <a:pt x="21" y="27"/>
                  <a:pt x="21" y="27"/>
                  <a:pt x="21" y="27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43"/>
                  <a:pt x="49" y="43"/>
                  <a:pt x="49" y="43"/>
                </a:cubicBezTo>
                <a:cubicBezTo>
                  <a:pt x="45" y="42"/>
                  <a:pt x="46" y="41"/>
                  <a:pt x="44" y="41"/>
                </a:cubicBezTo>
                <a:cubicBezTo>
                  <a:pt x="37" y="41"/>
                  <a:pt x="33" y="45"/>
                  <a:pt x="33" y="50"/>
                </a:cubicBezTo>
                <a:cubicBezTo>
                  <a:pt x="33" y="55"/>
                  <a:pt x="36" y="59"/>
                  <a:pt x="43" y="59"/>
                </a:cubicBezTo>
                <a:cubicBezTo>
                  <a:pt x="49" y="59"/>
                  <a:pt x="53" y="55"/>
                  <a:pt x="53" y="50"/>
                </a:cubicBezTo>
                <a:cubicBezTo>
                  <a:pt x="53" y="0"/>
                  <a:pt x="53" y="0"/>
                  <a:pt x="53" y="0"/>
                </a:cubicBezTo>
                <a:cubicBezTo>
                  <a:pt x="17" y="18"/>
                  <a:pt x="17" y="18"/>
                  <a:pt x="17" y="18"/>
                </a:cubicBezTo>
                <a:lnTo>
                  <a:pt x="17" y="48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99973" y="2066190"/>
            <a:ext cx="6592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在左边插入一个合适的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ICON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，然后在这里写一段详细的描述，展示出这个案例的内容和基本结构。甚至你还可以在右边插入一张案例相关的图片。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99972" y="3698143"/>
            <a:ext cx="6592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在左边插入一个合适的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，然后在这里写一段详细的描述，展示出这个案例的内容和基本结构。甚至你还可以在右边插入一张案例相关的图片。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39786" y="5840521"/>
            <a:ext cx="105140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这里可以写清楚案例可以表达的理论，名称、概念、基本要素等等信息都可以写在这里。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9786" y="535830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4F8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理论对接</a:t>
            </a:r>
            <a:endParaRPr lang="zh-CN" altLang="en-US" b="1" dirty="0">
              <a:solidFill>
                <a:srgbClr val="004F8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5944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2" b="16502"/>
          <a:stretch>
            <a:fillRect/>
          </a:stretch>
        </p:blipFill>
        <p:spPr/>
      </p:pic>
      <p:sp>
        <p:nvSpPr>
          <p:cNvPr id="11" name="圆角矩形 10"/>
          <p:cNvSpPr/>
          <p:nvPr/>
        </p:nvSpPr>
        <p:spPr>
          <a:xfrm>
            <a:off x="0" y="2870200"/>
            <a:ext cx="6502399" cy="1089061"/>
          </a:xfrm>
          <a:prstGeom prst="roundRect">
            <a:avLst>
              <a:gd name="adj" fmla="val 0"/>
            </a:avLst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手动输入 9"/>
          <p:cNvSpPr/>
          <p:nvPr/>
        </p:nvSpPr>
        <p:spPr>
          <a:xfrm rot="16200000" flipH="1">
            <a:off x="5201024" y="-132977"/>
            <a:ext cx="6858000" cy="7123953"/>
          </a:xfrm>
          <a:prstGeom prst="flowChartManualInput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0" y="2576811"/>
            <a:ext cx="5570071" cy="1800000"/>
          </a:xfrm>
        </p:spPr>
        <p:txBody>
          <a:bodyPr anchor="ctr"/>
          <a:lstStyle/>
          <a:p>
            <a:pPr algn="r"/>
            <a:r>
              <a:rPr lang="zh-CN" altLang="en-US" dirty="0" smtClean="0"/>
              <a:t>这里填写小标题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6956723" y="-1518701"/>
            <a:ext cx="4084773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0" dirty="0" smtClean="0">
                <a:solidFill>
                  <a:srgbClr val="004F8A"/>
                </a:solidFill>
              </a:rPr>
              <a:t>2</a:t>
            </a:r>
            <a:endParaRPr lang="zh-CN" altLang="en-US" sz="60000" dirty="0">
              <a:solidFill>
                <a:srgbClr val="004F8A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2971800"/>
            <a:ext cx="5892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0" y="3873500"/>
            <a:ext cx="5689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73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总结类型罗列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53989" y="731516"/>
            <a:ext cx="7129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Input your information here. Make it longer than the title..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1250957" y="1838734"/>
            <a:ext cx="1440000" cy="1440000"/>
          </a:xfrm>
          <a:prstGeom prst="ellips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4002126" y="1838734"/>
            <a:ext cx="1440000" cy="1440000"/>
          </a:xfrm>
          <a:prstGeom prst="ellipse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6761382" y="1838734"/>
            <a:ext cx="1440000" cy="1440000"/>
          </a:xfrm>
          <a:prstGeom prst="ellipse">
            <a:avLst/>
          </a:prstGeom>
          <a:solidFill>
            <a:srgbClr val="017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9504461" y="1838734"/>
            <a:ext cx="1440000" cy="1440000"/>
          </a:xfrm>
          <a:prstGeom prst="ellipse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4497126" y="2361495"/>
            <a:ext cx="450000" cy="394479"/>
            <a:chOff x="4395788" y="4225925"/>
            <a:chExt cx="244476" cy="214313"/>
          </a:xfrm>
          <a:solidFill>
            <a:srgbClr val="F5F5F5"/>
          </a:solidFill>
        </p:grpSpPr>
        <p:sp>
          <p:nvSpPr>
            <p:cNvPr id="11" name="Freeform 122"/>
            <p:cNvSpPr>
              <a:spLocks noChangeAspect="1"/>
            </p:cNvSpPr>
            <p:nvPr/>
          </p:nvSpPr>
          <p:spPr bwMode="auto">
            <a:xfrm>
              <a:off x="4395788" y="4225925"/>
              <a:ext cx="112713" cy="112713"/>
            </a:xfrm>
            <a:custGeom>
              <a:avLst/>
              <a:gdLst>
                <a:gd name="T0" fmla="*/ 7 w 30"/>
                <a:gd name="T1" fmla="*/ 26 h 30"/>
                <a:gd name="T2" fmla="*/ 22 w 30"/>
                <a:gd name="T3" fmla="*/ 27 h 30"/>
                <a:gd name="T4" fmla="*/ 24 w 30"/>
                <a:gd name="T5" fmla="*/ 28 h 30"/>
                <a:gd name="T6" fmla="*/ 28 w 30"/>
                <a:gd name="T7" fmla="*/ 24 h 30"/>
                <a:gd name="T8" fmla="*/ 28 w 30"/>
                <a:gd name="T9" fmla="*/ 21 h 30"/>
                <a:gd name="T10" fmla="*/ 29 w 30"/>
                <a:gd name="T11" fmla="*/ 18 h 30"/>
                <a:gd name="T12" fmla="*/ 25 w 30"/>
                <a:gd name="T13" fmla="*/ 5 h 30"/>
                <a:gd name="T14" fmla="*/ 11 w 30"/>
                <a:gd name="T15" fmla="*/ 2 h 30"/>
                <a:gd name="T16" fmla="*/ 13 w 30"/>
                <a:gd name="T17" fmla="*/ 7 h 30"/>
                <a:gd name="T18" fmla="*/ 18 w 30"/>
                <a:gd name="T19" fmla="*/ 9 h 30"/>
                <a:gd name="T20" fmla="*/ 20 w 30"/>
                <a:gd name="T21" fmla="*/ 16 h 30"/>
                <a:gd name="T22" fmla="*/ 19 w 30"/>
                <a:gd name="T23" fmla="*/ 18 h 30"/>
                <a:gd name="T24" fmla="*/ 17 w 30"/>
                <a:gd name="T25" fmla="*/ 20 h 30"/>
                <a:gd name="T26" fmla="*/ 10 w 30"/>
                <a:gd name="T27" fmla="*/ 19 h 30"/>
                <a:gd name="T28" fmla="*/ 7 w 30"/>
                <a:gd name="T29" fmla="*/ 14 h 30"/>
                <a:gd name="T30" fmla="*/ 1 w 30"/>
                <a:gd name="T31" fmla="*/ 13 h 30"/>
                <a:gd name="T32" fmla="*/ 7 w 30"/>
                <a:gd name="T33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0">
                  <a:moveTo>
                    <a:pt x="7" y="26"/>
                  </a:moveTo>
                  <a:cubicBezTo>
                    <a:pt x="12" y="29"/>
                    <a:pt x="18" y="30"/>
                    <a:pt x="22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3"/>
                    <a:pt x="28" y="22"/>
                    <a:pt x="28" y="21"/>
                  </a:cubicBezTo>
                  <a:cubicBezTo>
                    <a:pt x="28" y="20"/>
                    <a:pt x="28" y="19"/>
                    <a:pt x="29" y="18"/>
                  </a:cubicBezTo>
                  <a:cubicBezTo>
                    <a:pt x="30" y="13"/>
                    <a:pt x="28" y="8"/>
                    <a:pt x="25" y="5"/>
                  </a:cubicBezTo>
                  <a:cubicBezTo>
                    <a:pt x="21" y="2"/>
                    <a:pt x="15" y="0"/>
                    <a:pt x="11" y="2"/>
                  </a:cubicBezTo>
                  <a:cubicBezTo>
                    <a:pt x="10" y="2"/>
                    <a:pt x="13" y="7"/>
                    <a:pt x="13" y="7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1" y="12"/>
                    <a:pt x="1" y="13"/>
                  </a:cubicBezTo>
                  <a:cubicBezTo>
                    <a:pt x="0" y="18"/>
                    <a:pt x="3" y="22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3"/>
            <p:cNvSpPr>
              <a:spLocks noChangeAspect="1"/>
            </p:cNvSpPr>
            <p:nvPr/>
          </p:nvSpPr>
          <p:spPr bwMode="auto">
            <a:xfrm>
              <a:off x="4524376" y="4349750"/>
              <a:ext cx="115888" cy="90488"/>
            </a:xfrm>
            <a:custGeom>
              <a:avLst/>
              <a:gdLst>
                <a:gd name="T0" fmla="*/ 29 w 31"/>
                <a:gd name="T1" fmla="*/ 13 h 24"/>
                <a:gd name="T2" fmla="*/ 12 w 31"/>
                <a:gd name="T3" fmla="*/ 0 h 24"/>
                <a:gd name="T4" fmla="*/ 11 w 31"/>
                <a:gd name="T5" fmla="*/ 1 h 24"/>
                <a:gd name="T6" fmla="*/ 6 w 31"/>
                <a:gd name="T7" fmla="*/ 3 h 24"/>
                <a:gd name="T8" fmla="*/ 3 w 31"/>
                <a:gd name="T9" fmla="*/ 2 h 24"/>
                <a:gd name="T10" fmla="*/ 0 w 31"/>
                <a:gd name="T11" fmla="*/ 4 h 24"/>
                <a:gd name="T12" fmla="*/ 20 w 31"/>
                <a:gd name="T13" fmla="*/ 23 h 24"/>
                <a:gd name="T14" fmla="*/ 25 w 31"/>
                <a:gd name="T15" fmla="*/ 24 h 24"/>
                <a:gd name="T16" fmla="*/ 28 w 31"/>
                <a:gd name="T17" fmla="*/ 21 h 24"/>
                <a:gd name="T18" fmla="*/ 31 w 31"/>
                <a:gd name="T19" fmla="*/ 17 h 24"/>
                <a:gd name="T20" fmla="*/ 29 w 31"/>
                <a:gd name="T21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4">
                  <a:moveTo>
                    <a:pt x="29" y="13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9" y="2"/>
                    <a:pt x="8" y="3"/>
                    <a:pt x="6" y="3"/>
                  </a:cubicBezTo>
                  <a:cubicBezTo>
                    <a:pt x="5" y="3"/>
                    <a:pt x="4" y="2"/>
                    <a:pt x="3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1" y="17"/>
                    <a:pt x="31" y="17"/>
                    <a:pt x="31" y="17"/>
                  </a:cubicBezTo>
                  <a:lnTo>
                    <a:pt x="29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24"/>
            <p:cNvSpPr>
              <a:spLocks noChangeAspect="1"/>
            </p:cNvSpPr>
            <p:nvPr/>
          </p:nvSpPr>
          <p:spPr bwMode="auto">
            <a:xfrm>
              <a:off x="4406901" y="4243388"/>
              <a:ext cx="222250" cy="188913"/>
            </a:xfrm>
            <a:custGeom>
              <a:avLst/>
              <a:gdLst>
                <a:gd name="T0" fmla="*/ 36 w 59"/>
                <a:gd name="T1" fmla="*/ 25 h 50"/>
                <a:gd name="T2" fmla="*/ 39 w 59"/>
                <a:gd name="T3" fmla="*/ 26 h 50"/>
                <a:gd name="T4" fmla="*/ 39 w 59"/>
                <a:gd name="T5" fmla="*/ 22 h 50"/>
                <a:gd name="T6" fmla="*/ 57 w 59"/>
                <a:gd name="T7" fmla="*/ 8 h 50"/>
                <a:gd name="T8" fmla="*/ 57 w 59"/>
                <a:gd name="T9" fmla="*/ 2 h 50"/>
                <a:gd name="T10" fmla="*/ 51 w 59"/>
                <a:gd name="T11" fmla="*/ 1 h 50"/>
                <a:gd name="T12" fmla="*/ 33 w 59"/>
                <a:gd name="T13" fmla="*/ 16 h 50"/>
                <a:gd name="T14" fmla="*/ 30 w 59"/>
                <a:gd name="T15" fmla="*/ 15 h 50"/>
                <a:gd name="T16" fmla="*/ 30 w 59"/>
                <a:gd name="T17" fmla="*/ 19 h 50"/>
                <a:gd name="T18" fmla="*/ 31 w 59"/>
                <a:gd name="T19" fmla="*/ 20 h 50"/>
                <a:gd name="T20" fmla="*/ 7 w 59"/>
                <a:gd name="T21" fmla="*/ 40 h 50"/>
                <a:gd name="T22" fmla="*/ 3 w 59"/>
                <a:gd name="T23" fmla="*/ 41 h 50"/>
                <a:gd name="T24" fmla="*/ 0 w 59"/>
                <a:gd name="T25" fmla="*/ 46 h 50"/>
                <a:gd name="T26" fmla="*/ 3 w 59"/>
                <a:gd name="T27" fmla="*/ 50 h 50"/>
                <a:gd name="T28" fmla="*/ 8 w 59"/>
                <a:gd name="T29" fmla="*/ 47 h 50"/>
                <a:gd name="T30" fmla="*/ 10 w 59"/>
                <a:gd name="T31" fmla="*/ 44 h 50"/>
                <a:gd name="T32" fmla="*/ 34 w 59"/>
                <a:gd name="T33" fmla="*/ 24 h 50"/>
                <a:gd name="T34" fmla="*/ 36 w 59"/>
                <a:gd name="T35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50">
                  <a:moveTo>
                    <a:pt x="36" y="25"/>
                  </a:moveTo>
                  <a:cubicBezTo>
                    <a:pt x="36" y="26"/>
                    <a:pt x="38" y="26"/>
                    <a:pt x="39" y="26"/>
                  </a:cubicBezTo>
                  <a:cubicBezTo>
                    <a:pt x="40" y="25"/>
                    <a:pt x="40" y="23"/>
                    <a:pt x="39" y="22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9" y="6"/>
                    <a:pt x="59" y="4"/>
                    <a:pt x="57" y="2"/>
                  </a:cubicBezTo>
                  <a:cubicBezTo>
                    <a:pt x="56" y="0"/>
                    <a:pt x="53" y="0"/>
                    <a:pt x="51" y="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5"/>
                    <a:pt x="31" y="15"/>
                    <a:pt x="30" y="15"/>
                  </a:cubicBezTo>
                  <a:cubicBezTo>
                    <a:pt x="29" y="16"/>
                    <a:pt x="29" y="18"/>
                    <a:pt x="30" y="1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34" y="24"/>
                    <a:pt x="34" y="24"/>
                    <a:pt x="34" y="24"/>
                  </a:cubicBezTo>
                  <a:lnTo>
                    <a:pt x="36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7258075" y="2333734"/>
            <a:ext cx="446615" cy="450000"/>
            <a:chOff x="8832851" y="5492750"/>
            <a:chExt cx="209550" cy="211138"/>
          </a:xfrm>
          <a:solidFill>
            <a:srgbClr val="F5F5F5"/>
          </a:solidFill>
        </p:grpSpPr>
        <p:sp>
          <p:nvSpPr>
            <p:cNvPr id="15" name="Rectangle 243"/>
            <p:cNvSpPr>
              <a:spLocks noChangeAspect="1" noChangeArrowheads="1"/>
            </p:cNvSpPr>
            <p:nvPr/>
          </p:nvSpPr>
          <p:spPr bwMode="auto">
            <a:xfrm>
              <a:off x="8929688" y="5492750"/>
              <a:ext cx="1587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Rectangle 244"/>
            <p:cNvSpPr>
              <a:spLocks noChangeAspect="1" noChangeArrowheads="1"/>
            </p:cNvSpPr>
            <p:nvPr/>
          </p:nvSpPr>
          <p:spPr bwMode="auto">
            <a:xfrm>
              <a:off x="8929688" y="5673725"/>
              <a:ext cx="1587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245"/>
            <p:cNvSpPr>
              <a:spLocks noChangeAspect="1"/>
            </p:cNvSpPr>
            <p:nvPr/>
          </p:nvSpPr>
          <p:spPr bwMode="auto">
            <a:xfrm>
              <a:off x="8986838" y="5519738"/>
              <a:ext cx="30163" cy="30163"/>
            </a:xfrm>
            <a:custGeom>
              <a:avLst/>
              <a:gdLst>
                <a:gd name="T0" fmla="*/ 19 w 19"/>
                <a:gd name="T1" fmla="*/ 7 h 19"/>
                <a:gd name="T2" fmla="*/ 12 w 19"/>
                <a:gd name="T3" fmla="*/ 0 h 19"/>
                <a:gd name="T4" fmla="*/ 0 w 19"/>
                <a:gd name="T5" fmla="*/ 11 h 19"/>
                <a:gd name="T6" fmla="*/ 7 w 19"/>
                <a:gd name="T7" fmla="*/ 19 h 19"/>
                <a:gd name="T8" fmla="*/ 19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7"/>
                  </a:moveTo>
                  <a:lnTo>
                    <a:pt x="12" y="0"/>
                  </a:lnTo>
                  <a:lnTo>
                    <a:pt x="0" y="11"/>
                  </a:lnTo>
                  <a:lnTo>
                    <a:pt x="7" y="19"/>
                  </a:ln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246"/>
            <p:cNvSpPr>
              <a:spLocks noChangeAspect="1"/>
            </p:cNvSpPr>
            <p:nvPr/>
          </p:nvSpPr>
          <p:spPr bwMode="auto">
            <a:xfrm>
              <a:off x="8858251" y="5646738"/>
              <a:ext cx="30163" cy="30163"/>
            </a:xfrm>
            <a:custGeom>
              <a:avLst/>
              <a:gdLst>
                <a:gd name="T0" fmla="*/ 0 w 19"/>
                <a:gd name="T1" fmla="*/ 12 h 19"/>
                <a:gd name="T2" fmla="*/ 7 w 19"/>
                <a:gd name="T3" fmla="*/ 19 h 19"/>
                <a:gd name="T4" fmla="*/ 19 w 19"/>
                <a:gd name="T5" fmla="*/ 7 h 19"/>
                <a:gd name="T6" fmla="*/ 12 w 19"/>
                <a:gd name="T7" fmla="*/ 0 h 19"/>
                <a:gd name="T8" fmla="*/ 0 w 19"/>
                <a:gd name="T9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12"/>
                  </a:moveTo>
                  <a:lnTo>
                    <a:pt x="7" y="19"/>
                  </a:lnTo>
                  <a:lnTo>
                    <a:pt x="19" y="7"/>
                  </a:lnTo>
                  <a:lnTo>
                    <a:pt x="12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247"/>
            <p:cNvSpPr>
              <a:spLocks noChangeAspect="1"/>
            </p:cNvSpPr>
            <p:nvPr/>
          </p:nvSpPr>
          <p:spPr bwMode="auto">
            <a:xfrm>
              <a:off x="8858251" y="5519738"/>
              <a:ext cx="30163" cy="30163"/>
            </a:xfrm>
            <a:custGeom>
              <a:avLst/>
              <a:gdLst>
                <a:gd name="T0" fmla="*/ 19 w 19"/>
                <a:gd name="T1" fmla="*/ 11 h 19"/>
                <a:gd name="T2" fmla="*/ 7 w 19"/>
                <a:gd name="T3" fmla="*/ 0 h 19"/>
                <a:gd name="T4" fmla="*/ 0 w 19"/>
                <a:gd name="T5" fmla="*/ 7 h 19"/>
                <a:gd name="T6" fmla="*/ 12 w 19"/>
                <a:gd name="T7" fmla="*/ 19 h 19"/>
                <a:gd name="T8" fmla="*/ 19 w 19"/>
                <a:gd name="T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11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12" y="19"/>
                  </a:lnTo>
                  <a:lnTo>
                    <a:pt x="1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48"/>
            <p:cNvSpPr>
              <a:spLocks noChangeAspect="1"/>
            </p:cNvSpPr>
            <p:nvPr/>
          </p:nvSpPr>
          <p:spPr bwMode="auto">
            <a:xfrm>
              <a:off x="8986838" y="5646738"/>
              <a:ext cx="30163" cy="30163"/>
            </a:xfrm>
            <a:custGeom>
              <a:avLst/>
              <a:gdLst>
                <a:gd name="T0" fmla="*/ 0 w 19"/>
                <a:gd name="T1" fmla="*/ 7 h 19"/>
                <a:gd name="T2" fmla="*/ 12 w 19"/>
                <a:gd name="T3" fmla="*/ 19 h 19"/>
                <a:gd name="T4" fmla="*/ 19 w 19"/>
                <a:gd name="T5" fmla="*/ 12 h 19"/>
                <a:gd name="T6" fmla="*/ 7 w 19"/>
                <a:gd name="T7" fmla="*/ 0 h 19"/>
                <a:gd name="T8" fmla="*/ 0 w 19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0" y="7"/>
                  </a:moveTo>
                  <a:lnTo>
                    <a:pt x="12" y="19"/>
                  </a:lnTo>
                  <a:lnTo>
                    <a:pt x="19" y="12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ectangle 249"/>
            <p:cNvSpPr>
              <a:spLocks noChangeAspect="1" noChangeArrowheads="1"/>
            </p:cNvSpPr>
            <p:nvPr/>
          </p:nvSpPr>
          <p:spPr bwMode="auto">
            <a:xfrm>
              <a:off x="8832851" y="5591175"/>
              <a:ext cx="301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ectangle 250"/>
            <p:cNvSpPr>
              <a:spLocks noChangeAspect="1" noChangeArrowheads="1"/>
            </p:cNvSpPr>
            <p:nvPr/>
          </p:nvSpPr>
          <p:spPr bwMode="auto">
            <a:xfrm>
              <a:off x="9012238" y="5591175"/>
              <a:ext cx="301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51"/>
            <p:cNvSpPr>
              <a:spLocks noChangeAspect="1" noEditPoints="1"/>
            </p:cNvSpPr>
            <p:nvPr/>
          </p:nvSpPr>
          <p:spPr bwMode="auto">
            <a:xfrm>
              <a:off x="8877301" y="5537200"/>
              <a:ext cx="120650" cy="120650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16 w 32"/>
                <a:gd name="T13" fmla="*/ 4 h 32"/>
                <a:gd name="T14" fmla="*/ 28 w 32"/>
                <a:gd name="T15" fmla="*/ 16 h 32"/>
                <a:gd name="T16" fmla="*/ 16 w 32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253"/>
          <p:cNvSpPr>
            <a:spLocks noChangeAspect="1" noEditPoints="1"/>
          </p:cNvSpPr>
          <p:nvPr/>
        </p:nvSpPr>
        <p:spPr bwMode="auto">
          <a:xfrm>
            <a:off x="9999461" y="2333734"/>
            <a:ext cx="450000" cy="450000"/>
          </a:xfrm>
          <a:custGeom>
            <a:avLst/>
            <a:gdLst>
              <a:gd name="T0" fmla="*/ 0 w 151"/>
              <a:gd name="T1" fmla="*/ 68 h 151"/>
              <a:gd name="T2" fmla="*/ 61 w 151"/>
              <a:gd name="T3" fmla="*/ 90 h 151"/>
              <a:gd name="T4" fmla="*/ 83 w 151"/>
              <a:gd name="T5" fmla="*/ 151 h 151"/>
              <a:gd name="T6" fmla="*/ 151 w 151"/>
              <a:gd name="T7" fmla="*/ 0 h 151"/>
              <a:gd name="T8" fmla="*/ 0 w 151"/>
              <a:gd name="T9" fmla="*/ 68 h 151"/>
              <a:gd name="T10" fmla="*/ 71 w 151"/>
              <a:gd name="T11" fmla="*/ 80 h 151"/>
              <a:gd name="T12" fmla="*/ 24 w 151"/>
              <a:gd name="T13" fmla="*/ 66 h 151"/>
              <a:gd name="T14" fmla="*/ 137 w 151"/>
              <a:gd name="T15" fmla="*/ 14 h 151"/>
              <a:gd name="T16" fmla="*/ 71 w 151"/>
              <a:gd name="T17" fmla="*/ 8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151">
                <a:moveTo>
                  <a:pt x="0" y="68"/>
                </a:moveTo>
                <a:lnTo>
                  <a:pt x="61" y="90"/>
                </a:lnTo>
                <a:lnTo>
                  <a:pt x="83" y="151"/>
                </a:lnTo>
                <a:lnTo>
                  <a:pt x="151" y="0"/>
                </a:lnTo>
                <a:lnTo>
                  <a:pt x="0" y="68"/>
                </a:lnTo>
                <a:close/>
                <a:moveTo>
                  <a:pt x="71" y="80"/>
                </a:moveTo>
                <a:lnTo>
                  <a:pt x="24" y="66"/>
                </a:lnTo>
                <a:lnTo>
                  <a:pt x="137" y="14"/>
                </a:lnTo>
                <a:lnTo>
                  <a:pt x="71" y="8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>
            <a:grpSpLocks noChangeAspect="1"/>
          </p:cNvGrpSpPr>
          <p:nvPr/>
        </p:nvGrpSpPr>
        <p:grpSpPr>
          <a:xfrm>
            <a:off x="1745957" y="2333734"/>
            <a:ext cx="450000" cy="450000"/>
            <a:chOff x="5030788" y="4845050"/>
            <a:chExt cx="241300" cy="241300"/>
          </a:xfrm>
          <a:solidFill>
            <a:srgbClr val="F5F5F5"/>
          </a:solidFill>
        </p:grpSpPr>
        <p:sp>
          <p:nvSpPr>
            <p:cNvPr id="26" name="Freeform 216"/>
            <p:cNvSpPr>
              <a:spLocks noChangeAspect="1" noEditPoints="1"/>
            </p:cNvSpPr>
            <p:nvPr/>
          </p:nvSpPr>
          <p:spPr bwMode="auto">
            <a:xfrm>
              <a:off x="5030788" y="4845050"/>
              <a:ext cx="241300" cy="24130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60 h 64"/>
                <a:gd name="T12" fmla="*/ 4 w 64"/>
                <a:gd name="T13" fmla="*/ 32 h 64"/>
                <a:gd name="T14" fmla="*/ 32 w 64"/>
                <a:gd name="T15" fmla="*/ 4 h 64"/>
                <a:gd name="T16" fmla="*/ 60 w 64"/>
                <a:gd name="T17" fmla="*/ 32 h 64"/>
                <a:gd name="T18" fmla="*/ 32 w 64"/>
                <a:gd name="T19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60"/>
                  </a:moveTo>
                  <a:cubicBezTo>
                    <a:pt x="17" y="60"/>
                    <a:pt x="4" y="47"/>
                    <a:pt x="4" y="32"/>
                  </a:cubicBezTo>
                  <a:cubicBezTo>
                    <a:pt x="4" y="17"/>
                    <a:pt x="17" y="4"/>
                    <a:pt x="32" y="4"/>
                  </a:cubicBezTo>
                  <a:cubicBezTo>
                    <a:pt x="47" y="4"/>
                    <a:pt x="60" y="17"/>
                    <a:pt x="60" y="32"/>
                  </a:cubicBezTo>
                  <a:cubicBezTo>
                    <a:pt x="60" y="47"/>
                    <a:pt x="47" y="60"/>
                    <a:pt x="3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17"/>
            <p:cNvSpPr>
              <a:spLocks noChangeAspect="1" noEditPoints="1"/>
            </p:cNvSpPr>
            <p:nvPr/>
          </p:nvSpPr>
          <p:spPr bwMode="auto">
            <a:xfrm>
              <a:off x="5091113" y="4905375"/>
              <a:ext cx="120650" cy="120650"/>
            </a:xfrm>
            <a:custGeom>
              <a:avLst/>
              <a:gdLst>
                <a:gd name="T0" fmla="*/ 0 w 32"/>
                <a:gd name="T1" fmla="*/ 32 h 32"/>
                <a:gd name="T2" fmla="*/ 20 w 32"/>
                <a:gd name="T3" fmla="*/ 20 h 32"/>
                <a:gd name="T4" fmla="*/ 32 w 32"/>
                <a:gd name="T5" fmla="*/ 0 h 32"/>
                <a:gd name="T6" fmla="*/ 12 w 32"/>
                <a:gd name="T7" fmla="*/ 12 h 32"/>
                <a:gd name="T8" fmla="*/ 0 w 32"/>
                <a:gd name="T9" fmla="*/ 32 h 32"/>
                <a:gd name="T10" fmla="*/ 16 w 32"/>
                <a:gd name="T11" fmla="*/ 14 h 32"/>
                <a:gd name="T12" fmla="*/ 18 w 32"/>
                <a:gd name="T13" fmla="*/ 16 h 32"/>
                <a:gd name="T14" fmla="*/ 16 w 32"/>
                <a:gd name="T15" fmla="*/ 18 h 32"/>
                <a:gd name="T16" fmla="*/ 14 w 32"/>
                <a:gd name="T17" fmla="*/ 16 h 32"/>
                <a:gd name="T18" fmla="*/ 16 w 32"/>
                <a:gd name="T1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0" y="32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0" y="32"/>
                  </a:lnTo>
                  <a:close/>
                  <a:moveTo>
                    <a:pt x="16" y="14"/>
                  </a:moveTo>
                  <a:cubicBezTo>
                    <a:pt x="17" y="14"/>
                    <a:pt x="18" y="15"/>
                    <a:pt x="18" y="16"/>
                  </a:cubicBezTo>
                  <a:cubicBezTo>
                    <a:pt x="18" y="17"/>
                    <a:pt x="17" y="18"/>
                    <a:pt x="16" y="18"/>
                  </a:cubicBezTo>
                  <a:cubicBezTo>
                    <a:pt x="15" y="18"/>
                    <a:pt x="14" y="17"/>
                    <a:pt x="14" y="16"/>
                  </a:cubicBezTo>
                  <a:cubicBezTo>
                    <a:pt x="14" y="15"/>
                    <a:pt x="15" y="14"/>
                    <a:pt x="1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42357" y="3649604"/>
            <a:ext cx="2257200" cy="369332"/>
          </a:xfrm>
          <a:prstGeom prst="rect">
            <a:avLst/>
          </a:prstGeom>
          <a:solidFill>
            <a:srgbClr val="0171C5"/>
          </a:solidFill>
        </p:spPr>
        <p:txBody>
          <a:bodyPr wrap="none" rtlCol="0">
            <a:no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在这里输入小标题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609703" y="3649604"/>
            <a:ext cx="2257200" cy="369332"/>
          </a:xfrm>
          <a:prstGeom prst="rect">
            <a:avLst/>
          </a:prstGeom>
          <a:solidFill>
            <a:srgbClr val="0171C5"/>
          </a:solidFill>
        </p:spPr>
        <p:txBody>
          <a:bodyPr wrap="none" rtlCol="0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在这里输入小标题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352782" y="3649604"/>
            <a:ext cx="2257200" cy="369332"/>
          </a:xfrm>
          <a:prstGeom prst="rect">
            <a:avLst/>
          </a:prstGeom>
          <a:solidFill>
            <a:srgbClr val="0171C5"/>
          </a:solidFill>
        </p:spPr>
        <p:txBody>
          <a:bodyPr wrap="none" rtlCol="0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在这里输入小标题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095861" y="3649604"/>
            <a:ext cx="2257200" cy="369332"/>
          </a:xfrm>
          <a:prstGeom prst="rect">
            <a:avLst/>
          </a:prstGeom>
          <a:solidFill>
            <a:srgbClr val="0171C5"/>
          </a:solidFill>
        </p:spPr>
        <p:txBody>
          <a:bodyPr wrap="none" rtlCol="0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在这里输入小标题</a:t>
            </a:r>
          </a:p>
        </p:txBody>
      </p:sp>
      <p:sp>
        <p:nvSpPr>
          <p:cNvPr id="35" name="矩形 34"/>
          <p:cNvSpPr/>
          <p:nvPr/>
        </p:nvSpPr>
        <p:spPr>
          <a:xfrm>
            <a:off x="846550" y="4086211"/>
            <a:ext cx="2258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在上面请插入和主题相关的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ICON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，用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搜索关键词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+ICON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，运用高级搜索的图片筛选功能就可以找到没有北京的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PNG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图片了。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下面可以简单介绍这个标题下面的内容，用来引领或者回顾都是不错的选择。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592787" y="4086211"/>
            <a:ext cx="2258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在上面请插入和主题相关的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搜索关键词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+ICON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，运用高级搜索的图片筛选功能就可以找到没有北京的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PNG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图片了。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下面可以简单介绍这个标题下面的内容，用来引领或者回顾都是不错的选择。</a:t>
            </a:r>
          </a:p>
        </p:txBody>
      </p:sp>
      <p:sp>
        <p:nvSpPr>
          <p:cNvPr id="37" name="矩形 36"/>
          <p:cNvSpPr/>
          <p:nvPr/>
        </p:nvSpPr>
        <p:spPr>
          <a:xfrm>
            <a:off x="6352044" y="4086211"/>
            <a:ext cx="2258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在上面请插入和主题相关的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搜索关键词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+ICON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，运用高级搜索的图片筛选功能就可以找到没有北京的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PNG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图片了。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下面可以简单介绍这个标题下面的内容，用来引领或者回顾都是不错的选择。</a:t>
            </a:r>
          </a:p>
        </p:txBody>
      </p:sp>
      <p:sp>
        <p:nvSpPr>
          <p:cNvPr id="38" name="矩形 37"/>
          <p:cNvSpPr/>
          <p:nvPr/>
        </p:nvSpPr>
        <p:spPr>
          <a:xfrm>
            <a:off x="9095123" y="4086211"/>
            <a:ext cx="22586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在上面请插入和主题相关的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Google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搜索关键词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+ICON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，运用高级搜索的图片筛选功能就可以找到没有北京的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PNG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图片了。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下面可以简单介绍这个标题下面的内容，用来引领或者回顾都是不错的选择。</a:t>
            </a:r>
          </a:p>
        </p:txBody>
      </p:sp>
    </p:spTree>
    <p:extLst>
      <p:ext uri="{BB962C8B-B14F-4D97-AF65-F5344CB8AC3E}">
        <p14:creationId xmlns:p14="http://schemas.microsoft.com/office/powerpoint/2010/main" val="2311397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相关信息罗列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53989" y="731516"/>
            <a:ext cx="7129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Input your information here. Make it longer than the title.. 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任意多边形 5"/>
          <p:cNvSpPr>
            <a:spLocks/>
          </p:cNvSpPr>
          <p:nvPr/>
        </p:nvSpPr>
        <p:spPr bwMode="auto">
          <a:xfrm>
            <a:off x="4631439" y="2117607"/>
            <a:ext cx="2929122" cy="2214635"/>
          </a:xfrm>
          <a:custGeom>
            <a:avLst/>
            <a:gdLst>
              <a:gd name="connsiteX0" fmla="*/ 1465931 w 2929122"/>
              <a:gd name="connsiteY0" fmla="*/ 1559006 h 2214635"/>
              <a:gd name="connsiteX1" fmla="*/ 1371487 w 2929122"/>
              <a:gd name="connsiteY1" fmla="*/ 1652766 h 2214635"/>
              <a:gd name="connsiteX2" fmla="*/ 1465931 w 2929122"/>
              <a:gd name="connsiteY2" fmla="*/ 1746526 h 2214635"/>
              <a:gd name="connsiteX3" fmla="*/ 1560375 w 2929122"/>
              <a:gd name="connsiteY3" fmla="*/ 1652766 h 2214635"/>
              <a:gd name="connsiteX4" fmla="*/ 1465931 w 2929122"/>
              <a:gd name="connsiteY4" fmla="*/ 1559006 h 2214635"/>
              <a:gd name="connsiteX5" fmla="*/ 214844 w 2929122"/>
              <a:gd name="connsiteY5" fmla="*/ 120290 h 2214635"/>
              <a:gd name="connsiteX6" fmla="*/ 112237 w 2929122"/>
              <a:gd name="connsiteY6" fmla="*/ 222897 h 2214635"/>
              <a:gd name="connsiteX7" fmla="*/ 112237 w 2929122"/>
              <a:gd name="connsiteY7" fmla="*/ 1385225 h 2214635"/>
              <a:gd name="connsiteX8" fmla="*/ 214844 w 2929122"/>
              <a:gd name="connsiteY8" fmla="*/ 1487832 h 2214635"/>
              <a:gd name="connsiteX9" fmla="*/ 2714278 w 2929122"/>
              <a:gd name="connsiteY9" fmla="*/ 1487832 h 2214635"/>
              <a:gd name="connsiteX10" fmla="*/ 2816885 w 2929122"/>
              <a:gd name="connsiteY10" fmla="*/ 1385225 h 2214635"/>
              <a:gd name="connsiteX11" fmla="*/ 2816885 w 2929122"/>
              <a:gd name="connsiteY11" fmla="*/ 222897 h 2214635"/>
              <a:gd name="connsiteX12" fmla="*/ 2714278 w 2929122"/>
              <a:gd name="connsiteY12" fmla="*/ 120290 h 2214635"/>
              <a:gd name="connsiteX13" fmla="*/ 204358 w 2929122"/>
              <a:gd name="connsiteY13" fmla="*/ 0 h 2214635"/>
              <a:gd name="connsiteX14" fmla="*/ 2724765 w 2929122"/>
              <a:gd name="connsiteY14" fmla="*/ 0 h 2214635"/>
              <a:gd name="connsiteX15" fmla="*/ 2929122 w 2929122"/>
              <a:gd name="connsiteY15" fmla="*/ 204491 h 2214635"/>
              <a:gd name="connsiteX16" fmla="*/ 2929122 w 2929122"/>
              <a:gd name="connsiteY16" fmla="*/ 1613207 h 2214635"/>
              <a:gd name="connsiteX17" fmla="*/ 2724765 w 2929122"/>
              <a:gd name="connsiteY17" fmla="*/ 1817698 h 2214635"/>
              <a:gd name="connsiteX18" fmla="*/ 1718310 w 2929122"/>
              <a:gd name="connsiteY18" fmla="*/ 1817698 h 2214635"/>
              <a:gd name="connsiteX19" fmla="*/ 1624705 w 2929122"/>
              <a:gd name="connsiteY19" fmla="*/ 1817698 h 2214635"/>
              <a:gd name="connsiteX20" fmla="*/ 1624705 w 2929122"/>
              <a:gd name="connsiteY20" fmla="*/ 2143460 h 2214635"/>
              <a:gd name="connsiteX21" fmla="*/ 2422685 w 2929122"/>
              <a:gd name="connsiteY21" fmla="*/ 2143460 h 2214635"/>
              <a:gd name="connsiteX22" fmla="*/ 2422685 w 2929122"/>
              <a:gd name="connsiteY22" fmla="*/ 2214635 h 2214635"/>
              <a:gd name="connsiteX23" fmla="*/ 506437 w 2929122"/>
              <a:gd name="connsiteY23" fmla="*/ 2214635 h 2214635"/>
              <a:gd name="connsiteX24" fmla="*/ 506437 w 2929122"/>
              <a:gd name="connsiteY24" fmla="*/ 2143460 h 2214635"/>
              <a:gd name="connsiteX25" fmla="*/ 1307156 w 2929122"/>
              <a:gd name="connsiteY25" fmla="*/ 2143460 h 2214635"/>
              <a:gd name="connsiteX26" fmla="*/ 1307156 w 2929122"/>
              <a:gd name="connsiteY26" fmla="*/ 1817698 h 2214635"/>
              <a:gd name="connsiteX27" fmla="*/ 1267655 w 2929122"/>
              <a:gd name="connsiteY27" fmla="*/ 1817698 h 2214635"/>
              <a:gd name="connsiteX28" fmla="*/ 204358 w 2929122"/>
              <a:gd name="connsiteY28" fmla="*/ 1817698 h 2214635"/>
              <a:gd name="connsiteX29" fmla="*/ 0 w 2929122"/>
              <a:gd name="connsiteY29" fmla="*/ 1613207 h 2214635"/>
              <a:gd name="connsiteX30" fmla="*/ 0 w 2929122"/>
              <a:gd name="connsiteY30" fmla="*/ 204491 h 2214635"/>
              <a:gd name="connsiteX31" fmla="*/ 204358 w 2929122"/>
              <a:gd name="connsiteY31" fmla="*/ 0 h 221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929122" h="2214635">
                <a:moveTo>
                  <a:pt x="1465931" y="1559006"/>
                </a:moveTo>
                <a:cubicBezTo>
                  <a:pt x="1413771" y="1559006"/>
                  <a:pt x="1371487" y="1600984"/>
                  <a:pt x="1371487" y="1652766"/>
                </a:cubicBezTo>
                <a:cubicBezTo>
                  <a:pt x="1371487" y="1704548"/>
                  <a:pt x="1413771" y="1746526"/>
                  <a:pt x="1465931" y="1746526"/>
                </a:cubicBezTo>
                <a:cubicBezTo>
                  <a:pt x="1518091" y="1746526"/>
                  <a:pt x="1560375" y="1704548"/>
                  <a:pt x="1560375" y="1652766"/>
                </a:cubicBezTo>
                <a:cubicBezTo>
                  <a:pt x="1560375" y="1600984"/>
                  <a:pt x="1518091" y="1559006"/>
                  <a:pt x="1465931" y="1559006"/>
                </a:cubicBezTo>
                <a:close/>
                <a:moveTo>
                  <a:pt x="214844" y="120290"/>
                </a:moveTo>
                <a:cubicBezTo>
                  <a:pt x="158176" y="120290"/>
                  <a:pt x="112237" y="166229"/>
                  <a:pt x="112237" y="222897"/>
                </a:cubicBezTo>
                <a:lnTo>
                  <a:pt x="112237" y="1385225"/>
                </a:lnTo>
                <a:cubicBezTo>
                  <a:pt x="112237" y="1441893"/>
                  <a:pt x="158176" y="1487832"/>
                  <a:pt x="214844" y="1487832"/>
                </a:cubicBezTo>
                <a:lnTo>
                  <a:pt x="2714278" y="1487832"/>
                </a:lnTo>
                <a:cubicBezTo>
                  <a:pt x="2770946" y="1487832"/>
                  <a:pt x="2816885" y="1441893"/>
                  <a:pt x="2816885" y="1385225"/>
                </a:cubicBezTo>
                <a:lnTo>
                  <a:pt x="2816885" y="222897"/>
                </a:lnTo>
                <a:cubicBezTo>
                  <a:pt x="2816885" y="166229"/>
                  <a:pt x="2770946" y="120290"/>
                  <a:pt x="2714278" y="120290"/>
                </a:cubicBezTo>
                <a:close/>
                <a:moveTo>
                  <a:pt x="204358" y="0"/>
                </a:moveTo>
                <a:cubicBezTo>
                  <a:pt x="2724765" y="0"/>
                  <a:pt x="2724765" y="0"/>
                  <a:pt x="2724765" y="0"/>
                </a:cubicBezTo>
                <a:cubicBezTo>
                  <a:pt x="2838297" y="0"/>
                  <a:pt x="2929122" y="90885"/>
                  <a:pt x="2929122" y="204491"/>
                </a:cubicBezTo>
                <a:lnTo>
                  <a:pt x="2929122" y="1613207"/>
                </a:lnTo>
                <a:cubicBezTo>
                  <a:pt x="2929122" y="1726813"/>
                  <a:pt x="2838297" y="1817698"/>
                  <a:pt x="2724765" y="1817698"/>
                </a:cubicBezTo>
                <a:cubicBezTo>
                  <a:pt x="2330951" y="1817698"/>
                  <a:pt x="1998671" y="1817698"/>
                  <a:pt x="1718310" y="1817698"/>
                </a:cubicBezTo>
                <a:lnTo>
                  <a:pt x="1624705" y="1817698"/>
                </a:lnTo>
                <a:lnTo>
                  <a:pt x="1624705" y="2143460"/>
                </a:lnTo>
                <a:lnTo>
                  <a:pt x="2422685" y="2143460"/>
                </a:lnTo>
                <a:lnTo>
                  <a:pt x="2422685" y="2214635"/>
                </a:lnTo>
                <a:lnTo>
                  <a:pt x="506437" y="2214635"/>
                </a:lnTo>
                <a:lnTo>
                  <a:pt x="506437" y="2143460"/>
                </a:lnTo>
                <a:lnTo>
                  <a:pt x="1307156" y="2143460"/>
                </a:lnTo>
                <a:lnTo>
                  <a:pt x="1307156" y="1817698"/>
                </a:lnTo>
                <a:lnTo>
                  <a:pt x="1267655" y="1817698"/>
                </a:lnTo>
                <a:cubicBezTo>
                  <a:pt x="204358" y="1817698"/>
                  <a:pt x="204358" y="1817698"/>
                  <a:pt x="204358" y="1817698"/>
                </a:cubicBezTo>
                <a:cubicBezTo>
                  <a:pt x="90826" y="1817698"/>
                  <a:pt x="0" y="1726813"/>
                  <a:pt x="0" y="1613207"/>
                </a:cubicBezTo>
                <a:cubicBezTo>
                  <a:pt x="0" y="204491"/>
                  <a:pt x="0" y="204491"/>
                  <a:pt x="0" y="204491"/>
                </a:cubicBezTo>
                <a:cubicBezTo>
                  <a:pt x="0" y="90885"/>
                  <a:pt x="90826" y="0"/>
                  <a:pt x="204358" y="0"/>
                </a:cubicBezTo>
                <a:close/>
              </a:path>
            </a:pathLst>
          </a:custGeom>
          <a:solidFill>
            <a:srgbClr val="414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7" name="Freeform 69"/>
          <p:cNvSpPr>
            <a:spLocks noEditPoints="1"/>
          </p:cNvSpPr>
          <p:nvPr/>
        </p:nvSpPr>
        <p:spPr bwMode="auto">
          <a:xfrm>
            <a:off x="5638800" y="2464468"/>
            <a:ext cx="914400" cy="914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64 w 128"/>
              <a:gd name="T11" fmla="*/ 118 h 128"/>
              <a:gd name="T12" fmla="*/ 10 w 128"/>
              <a:gd name="T13" fmla="*/ 64 h 128"/>
              <a:gd name="T14" fmla="*/ 64 w 128"/>
              <a:gd name="T15" fmla="*/ 10 h 128"/>
              <a:gd name="T16" fmla="*/ 118 w 128"/>
              <a:gd name="T17" fmla="*/ 64 h 128"/>
              <a:gd name="T18" fmla="*/ 64 w 128"/>
              <a:gd name="T19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99" y="128"/>
                  <a:pt x="128" y="99"/>
                  <a:pt x="128" y="64"/>
                </a:cubicBezTo>
                <a:cubicBezTo>
                  <a:pt x="128" y="29"/>
                  <a:pt x="99" y="0"/>
                  <a:pt x="64" y="0"/>
                </a:cubicBezTo>
                <a:close/>
                <a:moveTo>
                  <a:pt x="64" y="118"/>
                </a:moveTo>
                <a:cubicBezTo>
                  <a:pt x="34" y="118"/>
                  <a:pt x="10" y="94"/>
                  <a:pt x="10" y="64"/>
                </a:cubicBezTo>
                <a:cubicBezTo>
                  <a:pt x="10" y="34"/>
                  <a:pt x="34" y="10"/>
                  <a:pt x="64" y="10"/>
                </a:cubicBezTo>
                <a:cubicBezTo>
                  <a:pt x="94" y="10"/>
                  <a:pt x="118" y="34"/>
                  <a:pt x="118" y="64"/>
                </a:cubicBezTo>
                <a:cubicBezTo>
                  <a:pt x="118" y="94"/>
                  <a:pt x="94" y="118"/>
                  <a:pt x="64" y="118"/>
                </a:cubicBezTo>
                <a:close/>
              </a:path>
            </a:pathLst>
          </a:custGeom>
          <a:solidFill>
            <a:srgbClr val="004F8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2364041" y="2568252"/>
            <a:ext cx="720000" cy="720000"/>
          </a:xfrm>
          <a:prstGeom prst="ellipse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79"/>
          <p:cNvSpPr>
            <a:spLocks noChangeAspect="1"/>
          </p:cNvSpPr>
          <p:nvPr/>
        </p:nvSpPr>
        <p:spPr bwMode="auto">
          <a:xfrm>
            <a:off x="2660564" y="2793252"/>
            <a:ext cx="126954" cy="270000"/>
          </a:xfrm>
          <a:custGeom>
            <a:avLst/>
            <a:gdLst>
              <a:gd name="T0" fmla="*/ 30 w 30"/>
              <a:gd name="T1" fmla="*/ 22 h 64"/>
              <a:gd name="T2" fmla="*/ 19 w 30"/>
              <a:gd name="T3" fmla="*/ 22 h 64"/>
              <a:gd name="T4" fmla="*/ 19 w 30"/>
              <a:gd name="T5" fmla="*/ 14 h 64"/>
              <a:gd name="T6" fmla="*/ 23 w 30"/>
              <a:gd name="T7" fmla="*/ 11 h 64"/>
              <a:gd name="T8" fmla="*/ 30 w 30"/>
              <a:gd name="T9" fmla="*/ 11 h 64"/>
              <a:gd name="T10" fmla="*/ 30 w 30"/>
              <a:gd name="T11" fmla="*/ 0 h 64"/>
              <a:gd name="T12" fmla="*/ 22 w 30"/>
              <a:gd name="T13" fmla="*/ 0 h 64"/>
              <a:gd name="T14" fmla="*/ 8 w 30"/>
              <a:gd name="T15" fmla="*/ 13 h 64"/>
              <a:gd name="T16" fmla="*/ 8 w 30"/>
              <a:gd name="T17" fmla="*/ 22 h 64"/>
              <a:gd name="T18" fmla="*/ 0 w 30"/>
              <a:gd name="T19" fmla="*/ 22 h 64"/>
              <a:gd name="T20" fmla="*/ 0 w 30"/>
              <a:gd name="T21" fmla="*/ 34 h 64"/>
              <a:gd name="T22" fmla="*/ 8 w 30"/>
              <a:gd name="T23" fmla="*/ 34 h 64"/>
              <a:gd name="T24" fmla="*/ 8 w 30"/>
              <a:gd name="T25" fmla="*/ 64 h 64"/>
              <a:gd name="T26" fmla="*/ 19 w 30"/>
              <a:gd name="T27" fmla="*/ 64 h 64"/>
              <a:gd name="T28" fmla="*/ 19 w 30"/>
              <a:gd name="T29" fmla="*/ 34 h 64"/>
              <a:gd name="T30" fmla="*/ 28 w 30"/>
              <a:gd name="T31" fmla="*/ 34 h 64"/>
              <a:gd name="T32" fmla="*/ 30 w 30"/>
              <a:gd name="T33" fmla="*/ 2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64">
                <a:moveTo>
                  <a:pt x="30" y="22"/>
                </a:moveTo>
                <a:cubicBezTo>
                  <a:pt x="19" y="22"/>
                  <a:pt x="19" y="22"/>
                  <a:pt x="19" y="22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2"/>
                  <a:pt x="22" y="11"/>
                  <a:pt x="23" y="11"/>
                </a:cubicBezTo>
                <a:cubicBezTo>
                  <a:pt x="24" y="11"/>
                  <a:pt x="30" y="11"/>
                  <a:pt x="30" y="11"/>
                </a:cubicBezTo>
                <a:cubicBezTo>
                  <a:pt x="30" y="0"/>
                  <a:pt x="30" y="0"/>
                  <a:pt x="3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1" y="0"/>
                  <a:pt x="8" y="8"/>
                  <a:pt x="8" y="13"/>
                </a:cubicBezTo>
                <a:cubicBezTo>
                  <a:pt x="8" y="22"/>
                  <a:pt x="8" y="22"/>
                  <a:pt x="8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4"/>
                  <a:pt x="0" y="34"/>
                  <a:pt x="0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48"/>
                  <a:pt x="8" y="64"/>
                  <a:pt x="8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9" y="64"/>
                  <a:pt x="19" y="48"/>
                  <a:pt x="19" y="34"/>
                </a:cubicBezTo>
                <a:cubicBezTo>
                  <a:pt x="28" y="34"/>
                  <a:pt x="28" y="34"/>
                  <a:pt x="28" y="34"/>
                </a:cubicBezTo>
                <a:lnTo>
                  <a:pt x="30" y="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 rot="20306500">
            <a:off x="3433065" y="3085615"/>
            <a:ext cx="720000" cy="720000"/>
          </a:xfrm>
          <a:prstGeom prst="ellipse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99"/>
          <p:cNvSpPr>
            <a:spLocks noChangeAspect="1"/>
          </p:cNvSpPr>
          <p:nvPr/>
        </p:nvSpPr>
        <p:spPr bwMode="auto">
          <a:xfrm>
            <a:off x="3687568" y="3335439"/>
            <a:ext cx="210993" cy="270000"/>
          </a:xfrm>
          <a:custGeom>
            <a:avLst/>
            <a:gdLst>
              <a:gd name="T0" fmla="*/ 27 w 50"/>
              <a:gd name="T1" fmla="*/ 0 h 64"/>
              <a:gd name="T2" fmla="*/ 0 w 50"/>
              <a:gd name="T3" fmla="*/ 23 h 64"/>
              <a:gd name="T4" fmla="*/ 8 w 50"/>
              <a:gd name="T5" fmla="*/ 37 h 64"/>
              <a:gd name="T6" fmla="*/ 10 w 50"/>
              <a:gd name="T7" fmla="*/ 36 h 64"/>
              <a:gd name="T8" fmla="*/ 10 w 50"/>
              <a:gd name="T9" fmla="*/ 33 h 64"/>
              <a:gd name="T10" fmla="*/ 10 w 50"/>
              <a:gd name="T11" fmla="*/ 31 h 64"/>
              <a:gd name="T12" fmla="*/ 7 w 50"/>
              <a:gd name="T13" fmla="*/ 24 h 64"/>
              <a:gd name="T14" fmla="*/ 25 w 50"/>
              <a:gd name="T15" fmla="*/ 6 h 64"/>
              <a:gd name="T16" fmla="*/ 41 w 50"/>
              <a:gd name="T17" fmla="*/ 20 h 64"/>
              <a:gd name="T18" fmla="*/ 29 w 50"/>
              <a:gd name="T19" fmla="*/ 40 h 64"/>
              <a:gd name="T20" fmla="*/ 23 w 50"/>
              <a:gd name="T21" fmla="*/ 33 h 64"/>
              <a:gd name="T22" fmla="*/ 27 w 50"/>
              <a:gd name="T23" fmla="*/ 20 h 64"/>
              <a:gd name="T24" fmla="*/ 22 w 50"/>
              <a:gd name="T25" fmla="*/ 14 h 64"/>
              <a:gd name="T26" fmla="*/ 14 w 50"/>
              <a:gd name="T27" fmla="*/ 24 h 64"/>
              <a:gd name="T28" fmla="*/ 16 w 50"/>
              <a:gd name="T29" fmla="*/ 30 h 64"/>
              <a:gd name="T30" fmla="*/ 11 w 50"/>
              <a:gd name="T31" fmla="*/ 50 h 64"/>
              <a:gd name="T32" fmla="*/ 11 w 50"/>
              <a:gd name="T33" fmla="*/ 64 h 64"/>
              <a:gd name="T34" fmla="*/ 12 w 50"/>
              <a:gd name="T35" fmla="*/ 64 h 64"/>
              <a:gd name="T36" fmla="*/ 18 w 50"/>
              <a:gd name="T37" fmla="*/ 52 h 64"/>
              <a:gd name="T38" fmla="*/ 21 w 50"/>
              <a:gd name="T39" fmla="*/ 42 h 64"/>
              <a:gd name="T40" fmla="*/ 30 w 50"/>
              <a:gd name="T41" fmla="*/ 46 h 64"/>
              <a:gd name="T42" fmla="*/ 50 w 50"/>
              <a:gd name="T43" fmla="*/ 21 h 64"/>
              <a:gd name="T44" fmla="*/ 27 w 50"/>
              <a:gd name="T4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0" h="64">
                <a:moveTo>
                  <a:pt x="27" y="0"/>
                </a:moveTo>
                <a:cubicBezTo>
                  <a:pt x="9" y="0"/>
                  <a:pt x="0" y="13"/>
                  <a:pt x="0" y="23"/>
                </a:cubicBezTo>
                <a:cubicBezTo>
                  <a:pt x="0" y="29"/>
                  <a:pt x="3" y="35"/>
                  <a:pt x="8" y="37"/>
                </a:cubicBezTo>
                <a:cubicBezTo>
                  <a:pt x="9" y="37"/>
                  <a:pt x="9" y="37"/>
                  <a:pt x="10" y="36"/>
                </a:cubicBezTo>
                <a:cubicBezTo>
                  <a:pt x="10" y="35"/>
                  <a:pt x="10" y="34"/>
                  <a:pt x="10" y="33"/>
                </a:cubicBezTo>
                <a:cubicBezTo>
                  <a:pt x="11" y="32"/>
                  <a:pt x="10" y="32"/>
                  <a:pt x="10" y="31"/>
                </a:cubicBezTo>
                <a:cubicBezTo>
                  <a:pt x="8" y="29"/>
                  <a:pt x="7" y="27"/>
                  <a:pt x="7" y="24"/>
                </a:cubicBezTo>
                <a:cubicBezTo>
                  <a:pt x="7" y="15"/>
                  <a:pt x="14" y="6"/>
                  <a:pt x="25" y="6"/>
                </a:cubicBezTo>
                <a:cubicBezTo>
                  <a:pt x="35" y="6"/>
                  <a:pt x="41" y="12"/>
                  <a:pt x="41" y="20"/>
                </a:cubicBezTo>
                <a:cubicBezTo>
                  <a:pt x="41" y="31"/>
                  <a:pt x="36" y="40"/>
                  <a:pt x="29" y="40"/>
                </a:cubicBezTo>
                <a:cubicBezTo>
                  <a:pt x="25" y="40"/>
                  <a:pt x="22" y="37"/>
                  <a:pt x="23" y="33"/>
                </a:cubicBezTo>
                <a:cubicBezTo>
                  <a:pt x="24" y="28"/>
                  <a:pt x="27" y="23"/>
                  <a:pt x="27" y="20"/>
                </a:cubicBezTo>
                <a:cubicBezTo>
                  <a:pt x="27" y="17"/>
                  <a:pt x="25" y="14"/>
                  <a:pt x="22" y="14"/>
                </a:cubicBezTo>
                <a:cubicBezTo>
                  <a:pt x="18" y="14"/>
                  <a:pt x="14" y="18"/>
                  <a:pt x="14" y="24"/>
                </a:cubicBezTo>
                <a:cubicBezTo>
                  <a:pt x="14" y="27"/>
                  <a:pt x="16" y="30"/>
                  <a:pt x="16" y="30"/>
                </a:cubicBezTo>
                <a:cubicBezTo>
                  <a:pt x="16" y="30"/>
                  <a:pt x="12" y="47"/>
                  <a:pt x="11" y="50"/>
                </a:cubicBezTo>
                <a:cubicBezTo>
                  <a:pt x="9" y="56"/>
                  <a:pt x="11" y="63"/>
                  <a:pt x="11" y="64"/>
                </a:cubicBezTo>
                <a:cubicBezTo>
                  <a:pt x="11" y="64"/>
                  <a:pt x="11" y="64"/>
                  <a:pt x="12" y="64"/>
                </a:cubicBezTo>
                <a:cubicBezTo>
                  <a:pt x="12" y="63"/>
                  <a:pt x="17" y="58"/>
                  <a:pt x="18" y="52"/>
                </a:cubicBezTo>
                <a:cubicBezTo>
                  <a:pt x="19" y="50"/>
                  <a:pt x="21" y="42"/>
                  <a:pt x="21" y="42"/>
                </a:cubicBezTo>
                <a:cubicBezTo>
                  <a:pt x="22" y="44"/>
                  <a:pt x="26" y="46"/>
                  <a:pt x="30" y="46"/>
                </a:cubicBezTo>
                <a:cubicBezTo>
                  <a:pt x="42" y="46"/>
                  <a:pt x="50" y="35"/>
                  <a:pt x="50" y="21"/>
                </a:cubicBezTo>
                <a:cubicBezTo>
                  <a:pt x="50" y="10"/>
                  <a:pt x="41" y="0"/>
                  <a:pt x="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 rot="851070">
            <a:off x="3084041" y="1810772"/>
            <a:ext cx="720000" cy="720000"/>
          </a:xfrm>
          <a:prstGeom prst="ellipse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188"/>
          <p:cNvSpPr>
            <a:spLocks noChangeAspect="1"/>
          </p:cNvSpPr>
          <p:nvPr/>
        </p:nvSpPr>
        <p:spPr bwMode="auto">
          <a:xfrm>
            <a:off x="3309041" y="2051864"/>
            <a:ext cx="270000" cy="237815"/>
          </a:xfrm>
          <a:custGeom>
            <a:avLst/>
            <a:gdLst>
              <a:gd name="T0" fmla="*/ 64 w 64"/>
              <a:gd name="T1" fmla="*/ 7 h 56"/>
              <a:gd name="T2" fmla="*/ 57 w 64"/>
              <a:gd name="T3" fmla="*/ 9 h 56"/>
              <a:gd name="T4" fmla="*/ 62 w 64"/>
              <a:gd name="T5" fmla="*/ 1 h 56"/>
              <a:gd name="T6" fmla="*/ 54 w 64"/>
              <a:gd name="T7" fmla="*/ 4 h 56"/>
              <a:gd name="T8" fmla="*/ 54 w 64"/>
              <a:gd name="T9" fmla="*/ 4 h 56"/>
              <a:gd name="T10" fmla="*/ 44 w 64"/>
              <a:gd name="T11" fmla="*/ 0 h 56"/>
              <a:gd name="T12" fmla="*/ 31 w 64"/>
              <a:gd name="T13" fmla="*/ 14 h 56"/>
              <a:gd name="T14" fmla="*/ 32 w 64"/>
              <a:gd name="T15" fmla="*/ 17 h 56"/>
              <a:gd name="T16" fmla="*/ 32 w 64"/>
              <a:gd name="T17" fmla="*/ 17 h 56"/>
              <a:gd name="T18" fmla="*/ 4 w 64"/>
              <a:gd name="T19" fmla="*/ 3 h 56"/>
              <a:gd name="T20" fmla="*/ 8 w 64"/>
              <a:gd name="T21" fmla="*/ 21 h 56"/>
              <a:gd name="T22" fmla="*/ 2 w 64"/>
              <a:gd name="T23" fmla="*/ 20 h 56"/>
              <a:gd name="T24" fmla="*/ 12 w 64"/>
              <a:gd name="T25" fmla="*/ 34 h 56"/>
              <a:gd name="T26" fmla="*/ 6 w 64"/>
              <a:gd name="T27" fmla="*/ 34 h 56"/>
              <a:gd name="T28" fmla="*/ 18 w 64"/>
              <a:gd name="T29" fmla="*/ 44 h 56"/>
              <a:gd name="T30" fmla="*/ 0 w 64"/>
              <a:gd name="T31" fmla="*/ 50 h 56"/>
              <a:gd name="T32" fmla="*/ 21 w 64"/>
              <a:gd name="T33" fmla="*/ 56 h 56"/>
              <a:gd name="T34" fmla="*/ 58 w 64"/>
              <a:gd name="T35" fmla="*/ 14 h 56"/>
              <a:gd name="T36" fmla="*/ 58 w 64"/>
              <a:gd name="T37" fmla="*/ 14 h 56"/>
              <a:gd name="T38" fmla="*/ 58 w 64"/>
              <a:gd name="T39" fmla="*/ 14 h 56"/>
              <a:gd name="T40" fmla="*/ 58 w 64"/>
              <a:gd name="T41" fmla="*/ 14 h 56"/>
              <a:gd name="T42" fmla="*/ 64 w 64"/>
              <a:gd name="T43" fmla="*/ 7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" h="56">
                <a:moveTo>
                  <a:pt x="64" y="7"/>
                </a:moveTo>
                <a:cubicBezTo>
                  <a:pt x="63" y="7"/>
                  <a:pt x="60" y="9"/>
                  <a:pt x="57" y="9"/>
                </a:cubicBezTo>
                <a:cubicBezTo>
                  <a:pt x="59" y="8"/>
                  <a:pt x="61" y="4"/>
                  <a:pt x="62" y="1"/>
                </a:cubicBezTo>
                <a:cubicBezTo>
                  <a:pt x="60" y="3"/>
                  <a:pt x="56" y="4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2" y="2"/>
                  <a:pt x="48" y="0"/>
                  <a:pt x="44" y="0"/>
                </a:cubicBezTo>
                <a:cubicBezTo>
                  <a:pt x="37" y="0"/>
                  <a:pt x="31" y="6"/>
                  <a:pt x="31" y="14"/>
                </a:cubicBezTo>
                <a:cubicBezTo>
                  <a:pt x="31" y="15"/>
                  <a:pt x="31" y="16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22" y="17"/>
                  <a:pt x="10" y="12"/>
                  <a:pt x="4" y="3"/>
                </a:cubicBezTo>
                <a:cubicBezTo>
                  <a:pt x="0" y="10"/>
                  <a:pt x="3" y="18"/>
                  <a:pt x="8" y="21"/>
                </a:cubicBezTo>
                <a:cubicBezTo>
                  <a:pt x="6" y="22"/>
                  <a:pt x="3" y="21"/>
                  <a:pt x="2" y="20"/>
                </a:cubicBezTo>
                <a:cubicBezTo>
                  <a:pt x="2" y="25"/>
                  <a:pt x="4" y="31"/>
                  <a:pt x="12" y="34"/>
                </a:cubicBezTo>
                <a:cubicBezTo>
                  <a:pt x="10" y="35"/>
                  <a:pt x="8" y="34"/>
                  <a:pt x="6" y="34"/>
                </a:cubicBezTo>
                <a:cubicBezTo>
                  <a:pt x="7" y="38"/>
                  <a:pt x="12" y="44"/>
                  <a:pt x="18" y="44"/>
                </a:cubicBezTo>
                <a:cubicBezTo>
                  <a:pt x="16" y="46"/>
                  <a:pt x="9" y="51"/>
                  <a:pt x="0" y="50"/>
                </a:cubicBezTo>
                <a:cubicBezTo>
                  <a:pt x="6" y="54"/>
                  <a:pt x="13" y="56"/>
                  <a:pt x="21" y="56"/>
                </a:cubicBezTo>
                <a:cubicBezTo>
                  <a:pt x="42" y="56"/>
                  <a:pt x="58" y="37"/>
                  <a:pt x="58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60" y="13"/>
                  <a:pt x="62" y="10"/>
                  <a:pt x="64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4" name="直接连接符 13"/>
          <p:cNvCxnSpPr>
            <a:endCxn id="12" idx="6"/>
          </p:cNvCxnSpPr>
          <p:nvPr/>
        </p:nvCxnSpPr>
        <p:spPr>
          <a:xfrm flipH="1" flipV="1">
            <a:off x="3793065" y="2258988"/>
            <a:ext cx="1845736" cy="661170"/>
          </a:xfrm>
          <a:prstGeom prst="line">
            <a:avLst/>
          </a:prstGeom>
          <a:ln w="9525">
            <a:solidFill>
              <a:srgbClr val="685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7" idx="1"/>
            <a:endCxn id="8" idx="6"/>
          </p:cNvCxnSpPr>
          <p:nvPr/>
        </p:nvCxnSpPr>
        <p:spPr>
          <a:xfrm flipH="1">
            <a:off x="3084041" y="2921668"/>
            <a:ext cx="2554759" cy="6584"/>
          </a:xfrm>
          <a:prstGeom prst="line">
            <a:avLst/>
          </a:prstGeom>
          <a:ln w="9525">
            <a:solidFill>
              <a:srgbClr val="685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7" idx="1"/>
            <a:endCxn id="10" idx="6"/>
          </p:cNvCxnSpPr>
          <p:nvPr/>
        </p:nvCxnSpPr>
        <p:spPr>
          <a:xfrm flipH="1">
            <a:off x="4127881" y="2921668"/>
            <a:ext cx="1510919" cy="391666"/>
          </a:xfrm>
          <a:prstGeom prst="line">
            <a:avLst/>
          </a:prstGeom>
          <a:ln w="9525">
            <a:solidFill>
              <a:srgbClr val="685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37"/>
          <p:cNvSpPr>
            <a:spLocks noEditPoints="1"/>
          </p:cNvSpPr>
          <p:nvPr/>
        </p:nvSpPr>
        <p:spPr bwMode="auto">
          <a:xfrm>
            <a:off x="5863585" y="2699652"/>
            <a:ext cx="457200" cy="457200"/>
          </a:xfrm>
          <a:custGeom>
            <a:avLst/>
            <a:gdLst>
              <a:gd name="T0" fmla="*/ 56 w 64"/>
              <a:gd name="T1" fmla="*/ 0 h 64"/>
              <a:gd name="T2" fmla="*/ 48 w 64"/>
              <a:gd name="T3" fmla="*/ 8 h 64"/>
              <a:gd name="T4" fmla="*/ 48 w 64"/>
              <a:gd name="T5" fmla="*/ 9 h 64"/>
              <a:gd name="T6" fmla="*/ 13 w 64"/>
              <a:gd name="T7" fmla="*/ 26 h 64"/>
              <a:gd name="T8" fmla="*/ 8 w 64"/>
              <a:gd name="T9" fmla="*/ 24 h 64"/>
              <a:gd name="T10" fmla="*/ 0 w 64"/>
              <a:gd name="T11" fmla="*/ 32 h 64"/>
              <a:gd name="T12" fmla="*/ 8 w 64"/>
              <a:gd name="T13" fmla="*/ 40 h 64"/>
              <a:gd name="T14" fmla="*/ 13 w 64"/>
              <a:gd name="T15" fmla="*/ 39 h 64"/>
              <a:gd name="T16" fmla="*/ 29 w 64"/>
              <a:gd name="T17" fmla="*/ 53 h 64"/>
              <a:gd name="T18" fmla="*/ 28 w 64"/>
              <a:gd name="T19" fmla="*/ 56 h 64"/>
              <a:gd name="T20" fmla="*/ 36 w 64"/>
              <a:gd name="T21" fmla="*/ 64 h 64"/>
              <a:gd name="T22" fmla="*/ 44 w 64"/>
              <a:gd name="T23" fmla="*/ 56 h 64"/>
              <a:gd name="T24" fmla="*/ 36 w 64"/>
              <a:gd name="T25" fmla="*/ 48 h 64"/>
              <a:gd name="T26" fmla="*/ 31 w 64"/>
              <a:gd name="T27" fmla="*/ 50 h 64"/>
              <a:gd name="T28" fmla="*/ 15 w 64"/>
              <a:gd name="T29" fmla="*/ 36 h 64"/>
              <a:gd name="T30" fmla="*/ 16 w 64"/>
              <a:gd name="T31" fmla="*/ 32 h 64"/>
              <a:gd name="T32" fmla="*/ 15 w 64"/>
              <a:gd name="T33" fmla="*/ 29 h 64"/>
              <a:gd name="T34" fmla="*/ 50 w 64"/>
              <a:gd name="T35" fmla="*/ 13 h 64"/>
              <a:gd name="T36" fmla="*/ 56 w 64"/>
              <a:gd name="T37" fmla="*/ 16 h 64"/>
              <a:gd name="T38" fmla="*/ 64 w 64"/>
              <a:gd name="T39" fmla="*/ 8 h 64"/>
              <a:gd name="T40" fmla="*/ 56 w 64"/>
              <a:gd name="T41" fmla="*/ 0 h 64"/>
              <a:gd name="T42" fmla="*/ 4 w 64"/>
              <a:gd name="T43" fmla="*/ 32 h 64"/>
              <a:gd name="T44" fmla="*/ 8 w 64"/>
              <a:gd name="T45" fmla="*/ 28 h 64"/>
              <a:gd name="T46" fmla="*/ 12 w 64"/>
              <a:gd name="T47" fmla="*/ 32 h 64"/>
              <a:gd name="T48" fmla="*/ 8 w 64"/>
              <a:gd name="T49" fmla="*/ 36 h 64"/>
              <a:gd name="T50" fmla="*/ 4 w 64"/>
              <a:gd name="T51" fmla="*/ 32 h 64"/>
              <a:gd name="T52" fmla="*/ 36 w 64"/>
              <a:gd name="T53" fmla="*/ 52 h 64"/>
              <a:gd name="T54" fmla="*/ 40 w 64"/>
              <a:gd name="T55" fmla="*/ 56 h 64"/>
              <a:gd name="T56" fmla="*/ 36 w 64"/>
              <a:gd name="T57" fmla="*/ 60 h 64"/>
              <a:gd name="T58" fmla="*/ 32 w 64"/>
              <a:gd name="T59" fmla="*/ 56 h 64"/>
              <a:gd name="T60" fmla="*/ 36 w 64"/>
              <a:gd name="T61" fmla="*/ 52 h 64"/>
              <a:gd name="T62" fmla="*/ 56 w 64"/>
              <a:gd name="T63" fmla="*/ 12 h 64"/>
              <a:gd name="T64" fmla="*/ 52 w 64"/>
              <a:gd name="T65" fmla="*/ 8 h 64"/>
              <a:gd name="T66" fmla="*/ 56 w 64"/>
              <a:gd name="T67" fmla="*/ 4 h 64"/>
              <a:gd name="T68" fmla="*/ 60 w 64"/>
              <a:gd name="T69" fmla="*/ 8 h 64"/>
              <a:gd name="T70" fmla="*/ 56 w 64"/>
              <a:gd name="T71" fmla="*/ 1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4" h="64">
                <a:moveTo>
                  <a:pt x="56" y="0"/>
                </a:moveTo>
                <a:cubicBezTo>
                  <a:pt x="52" y="0"/>
                  <a:pt x="48" y="4"/>
                  <a:pt x="48" y="8"/>
                </a:cubicBezTo>
                <a:cubicBezTo>
                  <a:pt x="48" y="8"/>
                  <a:pt x="48" y="9"/>
                  <a:pt x="48" y="9"/>
                </a:cubicBezTo>
                <a:cubicBezTo>
                  <a:pt x="13" y="26"/>
                  <a:pt x="13" y="26"/>
                  <a:pt x="13" y="26"/>
                </a:cubicBezTo>
                <a:cubicBezTo>
                  <a:pt x="12" y="25"/>
                  <a:pt x="10" y="24"/>
                  <a:pt x="8" y="24"/>
                </a:cubicBezTo>
                <a:cubicBezTo>
                  <a:pt x="4" y="24"/>
                  <a:pt x="0" y="28"/>
                  <a:pt x="0" y="32"/>
                </a:cubicBezTo>
                <a:cubicBezTo>
                  <a:pt x="0" y="36"/>
                  <a:pt x="4" y="40"/>
                  <a:pt x="8" y="40"/>
                </a:cubicBezTo>
                <a:cubicBezTo>
                  <a:pt x="10" y="40"/>
                  <a:pt x="11" y="39"/>
                  <a:pt x="13" y="39"/>
                </a:cubicBezTo>
                <a:cubicBezTo>
                  <a:pt x="29" y="53"/>
                  <a:pt x="29" y="53"/>
                  <a:pt x="29" y="53"/>
                </a:cubicBezTo>
                <a:cubicBezTo>
                  <a:pt x="28" y="54"/>
                  <a:pt x="28" y="55"/>
                  <a:pt x="28" y="56"/>
                </a:cubicBezTo>
                <a:cubicBezTo>
                  <a:pt x="28" y="60"/>
                  <a:pt x="32" y="64"/>
                  <a:pt x="36" y="64"/>
                </a:cubicBezTo>
                <a:cubicBezTo>
                  <a:pt x="40" y="64"/>
                  <a:pt x="44" y="60"/>
                  <a:pt x="44" y="56"/>
                </a:cubicBezTo>
                <a:cubicBezTo>
                  <a:pt x="44" y="52"/>
                  <a:pt x="40" y="48"/>
                  <a:pt x="36" y="48"/>
                </a:cubicBezTo>
                <a:cubicBezTo>
                  <a:pt x="34" y="48"/>
                  <a:pt x="33" y="49"/>
                  <a:pt x="31" y="50"/>
                </a:cubicBezTo>
                <a:cubicBezTo>
                  <a:pt x="15" y="36"/>
                  <a:pt x="15" y="36"/>
                  <a:pt x="15" y="36"/>
                </a:cubicBezTo>
                <a:cubicBezTo>
                  <a:pt x="16" y="34"/>
                  <a:pt x="16" y="33"/>
                  <a:pt x="16" y="32"/>
                </a:cubicBezTo>
                <a:cubicBezTo>
                  <a:pt x="16" y="31"/>
                  <a:pt x="16" y="30"/>
                  <a:pt x="15" y="29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5"/>
                  <a:pt x="53" y="16"/>
                  <a:pt x="56" y="16"/>
                </a:cubicBezTo>
                <a:cubicBezTo>
                  <a:pt x="60" y="16"/>
                  <a:pt x="64" y="12"/>
                  <a:pt x="64" y="8"/>
                </a:cubicBezTo>
                <a:cubicBezTo>
                  <a:pt x="64" y="4"/>
                  <a:pt x="60" y="0"/>
                  <a:pt x="56" y="0"/>
                </a:cubicBezTo>
                <a:close/>
                <a:moveTo>
                  <a:pt x="4" y="32"/>
                </a:moveTo>
                <a:cubicBezTo>
                  <a:pt x="4" y="30"/>
                  <a:pt x="6" y="28"/>
                  <a:pt x="8" y="28"/>
                </a:cubicBezTo>
                <a:cubicBezTo>
                  <a:pt x="10" y="28"/>
                  <a:pt x="12" y="30"/>
                  <a:pt x="12" y="32"/>
                </a:cubicBezTo>
                <a:cubicBezTo>
                  <a:pt x="12" y="34"/>
                  <a:pt x="10" y="36"/>
                  <a:pt x="8" y="36"/>
                </a:cubicBezTo>
                <a:cubicBezTo>
                  <a:pt x="6" y="36"/>
                  <a:pt x="4" y="34"/>
                  <a:pt x="4" y="32"/>
                </a:cubicBezTo>
                <a:close/>
                <a:moveTo>
                  <a:pt x="36" y="52"/>
                </a:moveTo>
                <a:cubicBezTo>
                  <a:pt x="38" y="52"/>
                  <a:pt x="40" y="54"/>
                  <a:pt x="40" y="56"/>
                </a:cubicBezTo>
                <a:cubicBezTo>
                  <a:pt x="40" y="58"/>
                  <a:pt x="38" y="60"/>
                  <a:pt x="36" y="60"/>
                </a:cubicBezTo>
                <a:cubicBezTo>
                  <a:pt x="34" y="60"/>
                  <a:pt x="32" y="58"/>
                  <a:pt x="32" y="56"/>
                </a:cubicBezTo>
                <a:cubicBezTo>
                  <a:pt x="32" y="54"/>
                  <a:pt x="34" y="52"/>
                  <a:pt x="36" y="52"/>
                </a:cubicBezTo>
                <a:close/>
                <a:moveTo>
                  <a:pt x="56" y="12"/>
                </a:moveTo>
                <a:cubicBezTo>
                  <a:pt x="54" y="12"/>
                  <a:pt x="52" y="10"/>
                  <a:pt x="52" y="8"/>
                </a:cubicBezTo>
                <a:cubicBezTo>
                  <a:pt x="52" y="6"/>
                  <a:pt x="54" y="4"/>
                  <a:pt x="56" y="4"/>
                </a:cubicBezTo>
                <a:cubicBezTo>
                  <a:pt x="58" y="4"/>
                  <a:pt x="60" y="6"/>
                  <a:pt x="60" y="8"/>
                </a:cubicBezTo>
                <a:cubicBezTo>
                  <a:pt x="60" y="10"/>
                  <a:pt x="58" y="12"/>
                  <a:pt x="56" y="12"/>
                </a:cubicBezTo>
                <a:close/>
              </a:path>
            </a:pathLst>
          </a:custGeom>
          <a:solidFill>
            <a:srgbClr val="004F8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 rot="1542425">
            <a:off x="7717228" y="1850112"/>
            <a:ext cx="720000" cy="720000"/>
          </a:xfrm>
          <a:prstGeom prst="ellipse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 rot="1928057">
            <a:off x="9179869" y="2279867"/>
            <a:ext cx="720000" cy="720000"/>
          </a:xfrm>
          <a:prstGeom prst="ellipse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 rot="739640">
            <a:off x="8571296" y="3181150"/>
            <a:ext cx="720000" cy="720000"/>
          </a:xfrm>
          <a:prstGeom prst="ellipse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>
            <a:stCxn id="7" idx="3"/>
            <a:endCxn id="18" idx="3"/>
          </p:cNvCxnSpPr>
          <p:nvPr/>
        </p:nvCxnSpPr>
        <p:spPr>
          <a:xfrm flipV="1">
            <a:off x="6553200" y="2329055"/>
            <a:ext cx="1184246" cy="592613"/>
          </a:xfrm>
          <a:prstGeom prst="line">
            <a:avLst/>
          </a:prstGeom>
          <a:ln w="9525">
            <a:solidFill>
              <a:srgbClr val="685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7" idx="3"/>
            <a:endCxn id="19" idx="3"/>
          </p:cNvCxnSpPr>
          <p:nvPr/>
        </p:nvCxnSpPr>
        <p:spPr>
          <a:xfrm flipV="1">
            <a:off x="6553200" y="2720027"/>
            <a:ext cx="2635708" cy="201641"/>
          </a:xfrm>
          <a:prstGeom prst="line">
            <a:avLst/>
          </a:prstGeom>
          <a:ln w="9525">
            <a:solidFill>
              <a:srgbClr val="685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7" idx="3"/>
            <a:endCxn id="20" idx="2"/>
          </p:cNvCxnSpPr>
          <p:nvPr/>
        </p:nvCxnSpPr>
        <p:spPr>
          <a:xfrm>
            <a:off x="6553200" y="2921668"/>
            <a:ext cx="2026396" cy="542623"/>
          </a:xfrm>
          <a:prstGeom prst="line">
            <a:avLst/>
          </a:prstGeom>
          <a:ln w="9525">
            <a:solidFill>
              <a:srgbClr val="685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70"/>
          <p:cNvSpPr>
            <a:spLocks noChangeAspect="1" noEditPoints="1"/>
          </p:cNvSpPr>
          <p:nvPr/>
        </p:nvSpPr>
        <p:spPr bwMode="auto">
          <a:xfrm>
            <a:off x="8796418" y="3405256"/>
            <a:ext cx="270000" cy="271788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52 w 64"/>
              <a:gd name="T11" fmla="*/ 17 h 64"/>
              <a:gd name="T12" fmla="*/ 57 w 64"/>
              <a:gd name="T13" fmla="*/ 31 h 64"/>
              <a:gd name="T14" fmla="*/ 47 w 64"/>
              <a:gd name="T15" fmla="*/ 30 h 64"/>
              <a:gd name="T16" fmla="*/ 47 w 64"/>
              <a:gd name="T17" fmla="*/ 30 h 64"/>
              <a:gd name="T18" fmla="*/ 39 w 64"/>
              <a:gd name="T19" fmla="*/ 30 h 64"/>
              <a:gd name="T20" fmla="*/ 38 w 64"/>
              <a:gd name="T21" fmla="*/ 26 h 64"/>
              <a:gd name="T22" fmla="*/ 52 w 64"/>
              <a:gd name="T23" fmla="*/ 17 h 64"/>
              <a:gd name="T24" fmla="*/ 32 w 64"/>
              <a:gd name="T25" fmla="*/ 7 h 64"/>
              <a:gd name="T26" fmla="*/ 48 w 64"/>
              <a:gd name="T27" fmla="*/ 13 h 64"/>
              <a:gd name="T28" fmla="*/ 35 w 64"/>
              <a:gd name="T29" fmla="*/ 21 h 64"/>
              <a:gd name="T30" fmla="*/ 27 w 64"/>
              <a:gd name="T31" fmla="*/ 8 h 64"/>
              <a:gd name="T32" fmla="*/ 32 w 64"/>
              <a:gd name="T33" fmla="*/ 7 h 64"/>
              <a:gd name="T34" fmla="*/ 21 w 64"/>
              <a:gd name="T35" fmla="*/ 10 h 64"/>
              <a:gd name="T36" fmla="*/ 30 w 64"/>
              <a:gd name="T37" fmla="*/ 23 h 64"/>
              <a:gd name="T38" fmla="*/ 10 w 64"/>
              <a:gd name="T39" fmla="*/ 26 h 64"/>
              <a:gd name="T40" fmla="*/ 10 w 64"/>
              <a:gd name="T41" fmla="*/ 26 h 64"/>
              <a:gd name="T42" fmla="*/ 10 w 64"/>
              <a:gd name="T43" fmla="*/ 26 h 64"/>
              <a:gd name="T44" fmla="*/ 8 w 64"/>
              <a:gd name="T45" fmla="*/ 26 h 64"/>
              <a:gd name="T46" fmla="*/ 21 w 64"/>
              <a:gd name="T47" fmla="*/ 10 h 64"/>
              <a:gd name="T48" fmla="*/ 7 w 64"/>
              <a:gd name="T49" fmla="*/ 32 h 64"/>
              <a:gd name="T50" fmla="*/ 7 w 64"/>
              <a:gd name="T51" fmla="*/ 32 h 64"/>
              <a:gd name="T52" fmla="*/ 10 w 64"/>
              <a:gd name="T53" fmla="*/ 32 h 64"/>
              <a:gd name="T54" fmla="*/ 32 w 64"/>
              <a:gd name="T55" fmla="*/ 28 h 64"/>
              <a:gd name="T56" fmla="*/ 34 w 64"/>
              <a:gd name="T57" fmla="*/ 32 h 64"/>
              <a:gd name="T58" fmla="*/ 20 w 64"/>
              <a:gd name="T59" fmla="*/ 40 h 64"/>
              <a:gd name="T60" fmla="*/ 13 w 64"/>
              <a:gd name="T61" fmla="*/ 48 h 64"/>
              <a:gd name="T62" fmla="*/ 7 w 64"/>
              <a:gd name="T63" fmla="*/ 32 h 64"/>
              <a:gd name="T64" fmla="*/ 32 w 64"/>
              <a:gd name="T65" fmla="*/ 57 h 64"/>
              <a:gd name="T66" fmla="*/ 17 w 64"/>
              <a:gd name="T67" fmla="*/ 52 h 64"/>
              <a:gd name="T68" fmla="*/ 23 w 64"/>
              <a:gd name="T69" fmla="*/ 45 h 64"/>
              <a:gd name="T70" fmla="*/ 36 w 64"/>
              <a:gd name="T71" fmla="*/ 37 h 64"/>
              <a:gd name="T72" fmla="*/ 41 w 64"/>
              <a:gd name="T73" fmla="*/ 55 h 64"/>
              <a:gd name="T74" fmla="*/ 32 w 64"/>
              <a:gd name="T75" fmla="*/ 57 h 64"/>
              <a:gd name="T76" fmla="*/ 46 w 64"/>
              <a:gd name="T77" fmla="*/ 53 h 64"/>
              <a:gd name="T78" fmla="*/ 42 w 64"/>
              <a:gd name="T79" fmla="*/ 36 h 64"/>
              <a:gd name="T80" fmla="*/ 47 w 64"/>
              <a:gd name="T81" fmla="*/ 35 h 64"/>
              <a:gd name="T82" fmla="*/ 47 w 64"/>
              <a:gd name="T83" fmla="*/ 35 h 64"/>
              <a:gd name="T84" fmla="*/ 47 w 64"/>
              <a:gd name="T85" fmla="*/ 35 h 64"/>
              <a:gd name="T86" fmla="*/ 57 w 64"/>
              <a:gd name="T87" fmla="*/ 37 h 64"/>
              <a:gd name="T88" fmla="*/ 46 w 64"/>
              <a:gd name="T89" fmla="*/ 53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52" y="17"/>
                </a:moveTo>
                <a:cubicBezTo>
                  <a:pt x="55" y="21"/>
                  <a:pt x="57" y="25"/>
                  <a:pt x="57" y="31"/>
                </a:cubicBezTo>
                <a:cubicBezTo>
                  <a:pt x="53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4" y="30"/>
                  <a:pt x="42" y="30"/>
                  <a:pt x="39" y="30"/>
                </a:cubicBezTo>
                <a:cubicBezTo>
                  <a:pt x="39" y="29"/>
                  <a:pt x="38" y="28"/>
                  <a:pt x="38" y="26"/>
                </a:cubicBezTo>
                <a:cubicBezTo>
                  <a:pt x="43" y="24"/>
                  <a:pt x="48" y="21"/>
                  <a:pt x="52" y="17"/>
                </a:cubicBezTo>
                <a:close/>
                <a:moveTo>
                  <a:pt x="32" y="7"/>
                </a:moveTo>
                <a:cubicBezTo>
                  <a:pt x="38" y="7"/>
                  <a:pt x="43" y="9"/>
                  <a:pt x="48" y="13"/>
                </a:cubicBezTo>
                <a:cubicBezTo>
                  <a:pt x="44" y="16"/>
                  <a:pt x="40" y="19"/>
                  <a:pt x="35" y="21"/>
                </a:cubicBezTo>
                <a:cubicBezTo>
                  <a:pt x="32" y="15"/>
                  <a:pt x="29" y="10"/>
                  <a:pt x="27" y="8"/>
                </a:cubicBezTo>
                <a:cubicBezTo>
                  <a:pt x="28" y="7"/>
                  <a:pt x="30" y="7"/>
                  <a:pt x="32" y="7"/>
                </a:cubicBezTo>
                <a:close/>
                <a:moveTo>
                  <a:pt x="21" y="10"/>
                </a:moveTo>
                <a:cubicBezTo>
                  <a:pt x="23" y="12"/>
                  <a:pt x="26" y="16"/>
                  <a:pt x="30" y="23"/>
                </a:cubicBezTo>
                <a:cubicBezTo>
                  <a:pt x="22" y="25"/>
                  <a:pt x="15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9" y="26"/>
                  <a:pt x="8" y="26"/>
                  <a:pt x="8" y="26"/>
                </a:cubicBezTo>
                <a:cubicBezTo>
                  <a:pt x="10" y="19"/>
                  <a:pt x="14" y="13"/>
                  <a:pt x="21" y="10"/>
                </a:cubicBezTo>
                <a:close/>
                <a:moveTo>
                  <a:pt x="7" y="32"/>
                </a:moveTo>
                <a:cubicBezTo>
                  <a:pt x="7" y="32"/>
                  <a:pt x="7" y="32"/>
                  <a:pt x="7" y="32"/>
                </a:cubicBezTo>
                <a:cubicBezTo>
                  <a:pt x="8" y="32"/>
                  <a:pt x="10" y="32"/>
                  <a:pt x="10" y="32"/>
                </a:cubicBezTo>
                <a:cubicBezTo>
                  <a:pt x="15" y="32"/>
                  <a:pt x="24" y="31"/>
                  <a:pt x="32" y="28"/>
                </a:cubicBezTo>
                <a:cubicBezTo>
                  <a:pt x="33" y="29"/>
                  <a:pt x="33" y="31"/>
                  <a:pt x="34" y="32"/>
                </a:cubicBezTo>
                <a:cubicBezTo>
                  <a:pt x="28" y="34"/>
                  <a:pt x="23" y="37"/>
                  <a:pt x="20" y="40"/>
                </a:cubicBezTo>
                <a:cubicBezTo>
                  <a:pt x="16" y="43"/>
                  <a:pt x="14" y="46"/>
                  <a:pt x="13" y="48"/>
                </a:cubicBezTo>
                <a:cubicBezTo>
                  <a:pt x="9" y="44"/>
                  <a:pt x="7" y="38"/>
                  <a:pt x="7" y="32"/>
                </a:cubicBezTo>
                <a:close/>
                <a:moveTo>
                  <a:pt x="32" y="57"/>
                </a:moveTo>
                <a:cubicBezTo>
                  <a:pt x="26" y="57"/>
                  <a:pt x="21" y="55"/>
                  <a:pt x="17" y="52"/>
                </a:cubicBezTo>
                <a:cubicBezTo>
                  <a:pt x="18" y="51"/>
                  <a:pt x="20" y="48"/>
                  <a:pt x="23" y="45"/>
                </a:cubicBezTo>
                <a:cubicBezTo>
                  <a:pt x="26" y="42"/>
                  <a:pt x="30" y="39"/>
                  <a:pt x="36" y="37"/>
                </a:cubicBezTo>
                <a:cubicBezTo>
                  <a:pt x="38" y="42"/>
                  <a:pt x="40" y="48"/>
                  <a:pt x="41" y="55"/>
                </a:cubicBezTo>
                <a:cubicBezTo>
                  <a:pt x="38" y="56"/>
                  <a:pt x="35" y="57"/>
                  <a:pt x="32" y="57"/>
                </a:cubicBezTo>
                <a:close/>
                <a:moveTo>
                  <a:pt x="46" y="53"/>
                </a:moveTo>
                <a:cubicBezTo>
                  <a:pt x="45" y="46"/>
                  <a:pt x="43" y="41"/>
                  <a:pt x="42" y="36"/>
                </a:cubicBezTo>
                <a:cubicBezTo>
                  <a:pt x="43" y="36"/>
                  <a:pt x="47" y="35"/>
                  <a:pt x="47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7" y="35"/>
                  <a:pt x="47" y="35"/>
                </a:cubicBezTo>
                <a:cubicBezTo>
                  <a:pt x="50" y="35"/>
                  <a:pt x="53" y="36"/>
                  <a:pt x="57" y="37"/>
                </a:cubicBezTo>
                <a:cubicBezTo>
                  <a:pt x="55" y="43"/>
                  <a:pt x="51" y="49"/>
                  <a:pt x="46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84"/>
          <p:cNvSpPr>
            <a:spLocks noChangeAspect="1" noEditPoints="1"/>
          </p:cNvSpPr>
          <p:nvPr/>
        </p:nvSpPr>
        <p:spPr bwMode="auto">
          <a:xfrm>
            <a:off x="9414940" y="2504867"/>
            <a:ext cx="259747" cy="270000"/>
          </a:xfrm>
          <a:custGeom>
            <a:avLst/>
            <a:gdLst>
              <a:gd name="T0" fmla="*/ 38 w 64"/>
              <a:gd name="T1" fmla="*/ 2 h 67"/>
              <a:gd name="T2" fmla="*/ 41 w 64"/>
              <a:gd name="T3" fmla="*/ 0 h 67"/>
              <a:gd name="T4" fmla="*/ 20 w 64"/>
              <a:gd name="T5" fmla="*/ 0 h 67"/>
              <a:gd name="T6" fmla="*/ 4 w 64"/>
              <a:gd name="T7" fmla="*/ 16 h 67"/>
              <a:gd name="T8" fmla="*/ 20 w 64"/>
              <a:gd name="T9" fmla="*/ 29 h 67"/>
              <a:gd name="T10" fmla="*/ 21 w 64"/>
              <a:gd name="T11" fmla="*/ 36 h 67"/>
              <a:gd name="T12" fmla="*/ 21 w 64"/>
              <a:gd name="T13" fmla="*/ 38 h 67"/>
              <a:gd name="T14" fmla="*/ 0 w 64"/>
              <a:gd name="T15" fmla="*/ 52 h 67"/>
              <a:gd name="T16" fmla="*/ 34 w 64"/>
              <a:gd name="T17" fmla="*/ 59 h 67"/>
              <a:gd name="T18" fmla="*/ 34 w 64"/>
              <a:gd name="T19" fmla="*/ 37 h 67"/>
              <a:gd name="T20" fmla="*/ 29 w 64"/>
              <a:gd name="T21" fmla="*/ 26 h 67"/>
              <a:gd name="T22" fmla="*/ 37 w 64"/>
              <a:gd name="T23" fmla="*/ 13 h 67"/>
              <a:gd name="T24" fmla="*/ 31 w 64"/>
              <a:gd name="T25" fmla="*/ 3 h 67"/>
              <a:gd name="T26" fmla="*/ 38 w 64"/>
              <a:gd name="T27" fmla="*/ 2 h 67"/>
              <a:gd name="T28" fmla="*/ 34 w 64"/>
              <a:gd name="T29" fmla="*/ 51 h 67"/>
              <a:gd name="T30" fmla="*/ 21 w 64"/>
              <a:gd name="T31" fmla="*/ 60 h 67"/>
              <a:gd name="T32" fmla="*/ 7 w 64"/>
              <a:gd name="T33" fmla="*/ 49 h 67"/>
              <a:gd name="T34" fmla="*/ 25 w 64"/>
              <a:gd name="T35" fmla="*/ 40 h 67"/>
              <a:gd name="T36" fmla="*/ 34 w 64"/>
              <a:gd name="T37" fmla="*/ 51 h 67"/>
              <a:gd name="T38" fmla="*/ 22 w 64"/>
              <a:gd name="T39" fmla="*/ 26 h 67"/>
              <a:gd name="T40" fmla="*/ 19 w 64"/>
              <a:gd name="T41" fmla="*/ 2 h 67"/>
              <a:gd name="T42" fmla="*/ 22 w 64"/>
              <a:gd name="T43" fmla="*/ 26 h 67"/>
              <a:gd name="T44" fmla="*/ 56 w 64"/>
              <a:gd name="T45" fmla="*/ 8 h 67"/>
              <a:gd name="T46" fmla="*/ 56 w 64"/>
              <a:gd name="T47" fmla="*/ 0 h 67"/>
              <a:gd name="T48" fmla="*/ 52 w 64"/>
              <a:gd name="T49" fmla="*/ 0 h 67"/>
              <a:gd name="T50" fmla="*/ 52 w 64"/>
              <a:gd name="T51" fmla="*/ 8 h 67"/>
              <a:gd name="T52" fmla="*/ 44 w 64"/>
              <a:gd name="T53" fmla="*/ 8 h 67"/>
              <a:gd name="T54" fmla="*/ 44 w 64"/>
              <a:gd name="T55" fmla="*/ 12 h 67"/>
              <a:gd name="T56" fmla="*/ 52 w 64"/>
              <a:gd name="T57" fmla="*/ 12 h 67"/>
              <a:gd name="T58" fmla="*/ 52 w 64"/>
              <a:gd name="T59" fmla="*/ 20 h 67"/>
              <a:gd name="T60" fmla="*/ 56 w 64"/>
              <a:gd name="T61" fmla="*/ 20 h 67"/>
              <a:gd name="T62" fmla="*/ 56 w 64"/>
              <a:gd name="T63" fmla="*/ 12 h 67"/>
              <a:gd name="T64" fmla="*/ 64 w 64"/>
              <a:gd name="T65" fmla="*/ 12 h 67"/>
              <a:gd name="T66" fmla="*/ 64 w 64"/>
              <a:gd name="T67" fmla="*/ 8 h 67"/>
              <a:gd name="T68" fmla="*/ 56 w 64"/>
              <a:gd name="T69" fmla="*/ 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" h="67">
                <a:moveTo>
                  <a:pt x="38" y="2"/>
                </a:moveTo>
                <a:cubicBezTo>
                  <a:pt x="40" y="1"/>
                  <a:pt x="41" y="0"/>
                  <a:pt x="4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6" y="0"/>
                  <a:pt x="4" y="5"/>
                  <a:pt x="4" y="16"/>
                </a:cubicBezTo>
                <a:cubicBezTo>
                  <a:pt x="4" y="27"/>
                  <a:pt x="16" y="29"/>
                  <a:pt x="20" y="29"/>
                </a:cubicBezTo>
                <a:cubicBezTo>
                  <a:pt x="18" y="32"/>
                  <a:pt x="20" y="35"/>
                  <a:pt x="21" y="36"/>
                </a:cubicBezTo>
                <a:cubicBezTo>
                  <a:pt x="23" y="38"/>
                  <a:pt x="22" y="38"/>
                  <a:pt x="21" y="38"/>
                </a:cubicBezTo>
                <a:cubicBezTo>
                  <a:pt x="19" y="38"/>
                  <a:pt x="0" y="38"/>
                  <a:pt x="0" y="52"/>
                </a:cubicBezTo>
                <a:cubicBezTo>
                  <a:pt x="0" y="66"/>
                  <a:pt x="26" y="67"/>
                  <a:pt x="34" y="59"/>
                </a:cubicBezTo>
                <a:cubicBezTo>
                  <a:pt x="43" y="52"/>
                  <a:pt x="41" y="42"/>
                  <a:pt x="34" y="37"/>
                </a:cubicBezTo>
                <a:cubicBezTo>
                  <a:pt x="28" y="32"/>
                  <a:pt x="25" y="30"/>
                  <a:pt x="29" y="26"/>
                </a:cubicBezTo>
                <a:cubicBezTo>
                  <a:pt x="34" y="23"/>
                  <a:pt x="37" y="20"/>
                  <a:pt x="37" y="13"/>
                </a:cubicBezTo>
                <a:cubicBezTo>
                  <a:pt x="37" y="6"/>
                  <a:pt x="31" y="3"/>
                  <a:pt x="31" y="3"/>
                </a:cubicBezTo>
                <a:cubicBezTo>
                  <a:pt x="31" y="3"/>
                  <a:pt x="35" y="3"/>
                  <a:pt x="38" y="2"/>
                </a:cubicBezTo>
                <a:close/>
                <a:moveTo>
                  <a:pt x="34" y="51"/>
                </a:moveTo>
                <a:cubicBezTo>
                  <a:pt x="34" y="57"/>
                  <a:pt x="29" y="60"/>
                  <a:pt x="21" y="60"/>
                </a:cubicBezTo>
                <a:cubicBezTo>
                  <a:pt x="12" y="60"/>
                  <a:pt x="7" y="56"/>
                  <a:pt x="7" y="49"/>
                </a:cubicBezTo>
                <a:cubicBezTo>
                  <a:pt x="7" y="43"/>
                  <a:pt x="14" y="40"/>
                  <a:pt x="25" y="40"/>
                </a:cubicBezTo>
                <a:cubicBezTo>
                  <a:pt x="29" y="42"/>
                  <a:pt x="34" y="45"/>
                  <a:pt x="34" y="51"/>
                </a:cubicBezTo>
                <a:close/>
                <a:moveTo>
                  <a:pt x="22" y="26"/>
                </a:moveTo>
                <a:cubicBezTo>
                  <a:pt x="11" y="26"/>
                  <a:pt x="7" y="2"/>
                  <a:pt x="19" y="2"/>
                </a:cubicBezTo>
                <a:cubicBezTo>
                  <a:pt x="28" y="2"/>
                  <a:pt x="36" y="26"/>
                  <a:pt x="22" y="26"/>
                </a:cubicBezTo>
                <a:close/>
                <a:moveTo>
                  <a:pt x="56" y="8"/>
                </a:move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8"/>
                  <a:pt x="52" y="8"/>
                  <a:pt x="52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12"/>
                  <a:pt x="44" y="12"/>
                  <a:pt x="44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20"/>
                  <a:pt x="52" y="20"/>
                  <a:pt x="52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12"/>
                  <a:pt x="56" y="12"/>
                  <a:pt x="56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4" y="8"/>
                  <a:pt x="64" y="8"/>
                  <a:pt x="64" y="8"/>
                </a:cubicBezTo>
                <a:lnTo>
                  <a:pt x="56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04"/>
          <p:cNvSpPr>
            <a:spLocks noChangeAspect="1" noEditPoints="1"/>
          </p:cNvSpPr>
          <p:nvPr/>
        </p:nvSpPr>
        <p:spPr bwMode="auto">
          <a:xfrm>
            <a:off x="7942228" y="2075112"/>
            <a:ext cx="270000" cy="270000"/>
          </a:xfrm>
          <a:custGeom>
            <a:avLst/>
            <a:gdLst>
              <a:gd name="T0" fmla="*/ 60 w 64"/>
              <a:gd name="T1" fmla="*/ 32 h 64"/>
              <a:gd name="T2" fmla="*/ 31 w 64"/>
              <a:gd name="T3" fmla="*/ 4 h 64"/>
              <a:gd name="T4" fmla="*/ 27 w 64"/>
              <a:gd name="T5" fmla="*/ 4 h 64"/>
              <a:gd name="T6" fmla="*/ 16 w 64"/>
              <a:gd name="T7" fmla="*/ 0 h 64"/>
              <a:gd name="T8" fmla="*/ 0 w 64"/>
              <a:gd name="T9" fmla="*/ 16 h 64"/>
              <a:gd name="T10" fmla="*/ 3 w 64"/>
              <a:gd name="T11" fmla="*/ 26 h 64"/>
              <a:gd name="T12" fmla="*/ 3 w 64"/>
              <a:gd name="T13" fmla="*/ 32 h 64"/>
              <a:gd name="T14" fmla="*/ 31 w 64"/>
              <a:gd name="T15" fmla="*/ 61 h 64"/>
              <a:gd name="T16" fmla="*/ 37 w 64"/>
              <a:gd name="T17" fmla="*/ 60 h 64"/>
              <a:gd name="T18" fmla="*/ 48 w 64"/>
              <a:gd name="T19" fmla="*/ 64 h 64"/>
              <a:gd name="T20" fmla="*/ 64 w 64"/>
              <a:gd name="T21" fmla="*/ 48 h 64"/>
              <a:gd name="T22" fmla="*/ 59 w 64"/>
              <a:gd name="T23" fmla="*/ 36 h 64"/>
              <a:gd name="T24" fmla="*/ 60 w 64"/>
              <a:gd name="T25" fmla="*/ 32 h 64"/>
              <a:gd name="T26" fmla="*/ 44 w 64"/>
              <a:gd name="T27" fmla="*/ 45 h 64"/>
              <a:gd name="T28" fmla="*/ 40 w 64"/>
              <a:gd name="T29" fmla="*/ 48 h 64"/>
              <a:gd name="T30" fmla="*/ 32 w 64"/>
              <a:gd name="T31" fmla="*/ 50 h 64"/>
              <a:gd name="T32" fmla="*/ 23 w 64"/>
              <a:gd name="T33" fmla="*/ 48 h 64"/>
              <a:gd name="T34" fmla="*/ 19 w 64"/>
              <a:gd name="T35" fmla="*/ 44 h 64"/>
              <a:gd name="T36" fmla="*/ 17 w 64"/>
              <a:gd name="T37" fmla="*/ 40 h 64"/>
              <a:gd name="T38" fmla="*/ 18 w 64"/>
              <a:gd name="T39" fmla="*/ 38 h 64"/>
              <a:gd name="T40" fmla="*/ 21 w 64"/>
              <a:gd name="T41" fmla="*/ 37 h 64"/>
              <a:gd name="T42" fmla="*/ 23 w 64"/>
              <a:gd name="T43" fmla="*/ 38 h 64"/>
              <a:gd name="T44" fmla="*/ 24 w 64"/>
              <a:gd name="T45" fmla="*/ 40 h 64"/>
              <a:gd name="T46" fmla="*/ 26 w 64"/>
              <a:gd name="T47" fmla="*/ 42 h 64"/>
              <a:gd name="T48" fmla="*/ 28 w 64"/>
              <a:gd name="T49" fmla="*/ 44 h 64"/>
              <a:gd name="T50" fmla="*/ 32 w 64"/>
              <a:gd name="T51" fmla="*/ 45 h 64"/>
              <a:gd name="T52" fmla="*/ 37 w 64"/>
              <a:gd name="T53" fmla="*/ 43 h 64"/>
              <a:gd name="T54" fmla="*/ 39 w 64"/>
              <a:gd name="T55" fmla="*/ 40 h 64"/>
              <a:gd name="T56" fmla="*/ 38 w 64"/>
              <a:gd name="T57" fmla="*/ 37 h 64"/>
              <a:gd name="T58" fmla="*/ 35 w 64"/>
              <a:gd name="T59" fmla="*/ 36 h 64"/>
              <a:gd name="T60" fmla="*/ 30 w 64"/>
              <a:gd name="T61" fmla="*/ 34 h 64"/>
              <a:gd name="T62" fmla="*/ 24 w 64"/>
              <a:gd name="T63" fmla="*/ 32 h 64"/>
              <a:gd name="T64" fmla="*/ 20 w 64"/>
              <a:gd name="T65" fmla="*/ 29 h 64"/>
              <a:gd name="T66" fmla="*/ 18 w 64"/>
              <a:gd name="T67" fmla="*/ 25 h 64"/>
              <a:gd name="T68" fmla="*/ 20 w 64"/>
              <a:gd name="T69" fmla="*/ 20 h 64"/>
              <a:gd name="T70" fmla="*/ 25 w 64"/>
              <a:gd name="T71" fmla="*/ 16 h 64"/>
              <a:gd name="T72" fmla="*/ 32 w 64"/>
              <a:gd name="T73" fmla="*/ 15 h 64"/>
              <a:gd name="T74" fmla="*/ 37 w 64"/>
              <a:gd name="T75" fmla="*/ 16 h 64"/>
              <a:gd name="T76" fmla="*/ 42 w 64"/>
              <a:gd name="T77" fmla="*/ 18 h 64"/>
              <a:gd name="T78" fmla="*/ 44 w 64"/>
              <a:gd name="T79" fmla="*/ 21 h 64"/>
              <a:gd name="T80" fmla="*/ 45 w 64"/>
              <a:gd name="T81" fmla="*/ 23 h 64"/>
              <a:gd name="T82" fmla="*/ 44 w 64"/>
              <a:gd name="T83" fmla="*/ 26 h 64"/>
              <a:gd name="T84" fmla="*/ 41 w 64"/>
              <a:gd name="T85" fmla="*/ 27 h 64"/>
              <a:gd name="T86" fmla="*/ 39 w 64"/>
              <a:gd name="T87" fmla="*/ 26 h 64"/>
              <a:gd name="T88" fmla="*/ 38 w 64"/>
              <a:gd name="T89" fmla="*/ 24 h 64"/>
              <a:gd name="T90" fmla="*/ 36 w 64"/>
              <a:gd name="T91" fmla="*/ 21 h 64"/>
              <a:gd name="T92" fmla="*/ 31 w 64"/>
              <a:gd name="T93" fmla="*/ 20 h 64"/>
              <a:gd name="T94" fmla="*/ 27 w 64"/>
              <a:gd name="T95" fmla="*/ 21 h 64"/>
              <a:gd name="T96" fmla="*/ 25 w 64"/>
              <a:gd name="T97" fmla="*/ 24 h 64"/>
              <a:gd name="T98" fmla="*/ 26 w 64"/>
              <a:gd name="T99" fmla="*/ 26 h 64"/>
              <a:gd name="T100" fmla="*/ 27 w 64"/>
              <a:gd name="T101" fmla="*/ 27 h 64"/>
              <a:gd name="T102" fmla="*/ 29 w 64"/>
              <a:gd name="T103" fmla="*/ 28 h 64"/>
              <a:gd name="T104" fmla="*/ 33 w 64"/>
              <a:gd name="T105" fmla="*/ 29 h 64"/>
              <a:gd name="T106" fmla="*/ 38 w 64"/>
              <a:gd name="T107" fmla="*/ 30 h 64"/>
              <a:gd name="T108" fmla="*/ 42 w 64"/>
              <a:gd name="T109" fmla="*/ 32 h 64"/>
              <a:gd name="T110" fmla="*/ 45 w 64"/>
              <a:gd name="T111" fmla="*/ 35 h 64"/>
              <a:gd name="T112" fmla="*/ 46 w 64"/>
              <a:gd name="T113" fmla="*/ 39 h 64"/>
              <a:gd name="T114" fmla="*/ 44 w 64"/>
              <a:gd name="T115" fmla="*/ 4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4" h="64">
                <a:moveTo>
                  <a:pt x="60" y="32"/>
                </a:moveTo>
                <a:cubicBezTo>
                  <a:pt x="60" y="16"/>
                  <a:pt x="47" y="4"/>
                  <a:pt x="31" y="4"/>
                </a:cubicBezTo>
                <a:cubicBezTo>
                  <a:pt x="30" y="4"/>
                  <a:pt x="28" y="4"/>
                  <a:pt x="27" y="4"/>
                </a:cubicBezTo>
                <a:cubicBezTo>
                  <a:pt x="24" y="1"/>
                  <a:pt x="20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0"/>
                  <a:pt x="1" y="23"/>
                  <a:pt x="3" y="26"/>
                </a:cubicBezTo>
                <a:cubicBezTo>
                  <a:pt x="3" y="28"/>
                  <a:pt x="3" y="30"/>
                  <a:pt x="3" y="32"/>
                </a:cubicBezTo>
                <a:cubicBezTo>
                  <a:pt x="3" y="48"/>
                  <a:pt x="15" y="61"/>
                  <a:pt x="31" y="61"/>
                </a:cubicBezTo>
                <a:cubicBezTo>
                  <a:pt x="33" y="61"/>
                  <a:pt x="35" y="60"/>
                  <a:pt x="37" y="60"/>
                </a:cubicBezTo>
                <a:cubicBezTo>
                  <a:pt x="40" y="62"/>
                  <a:pt x="44" y="64"/>
                  <a:pt x="48" y="64"/>
                </a:cubicBezTo>
                <a:cubicBezTo>
                  <a:pt x="57" y="64"/>
                  <a:pt x="64" y="57"/>
                  <a:pt x="64" y="48"/>
                </a:cubicBezTo>
                <a:cubicBezTo>
                  <a:pt x="64" y="43"/>
                  <a:pt x="62" y="39"/>
                  <a:pt x="59" y="36"/>
                </a:cubicBezTo>
                <a:cubicBezTo>
                  <a:pt x="60" y="35"/>
                  <a:pt x="60" y="34"/>
                  <a:pt x="60" y="32"/>
                </a:cubicBezTo>
                <a:close/>
                <a:moveTo>
                  <a:pt x="44" y="45"/>
                </a:moveTo>
                <a:cubicBezTo>
                  <a:pt x="43" y="46"/>
                  <a:pt x="42" y="47"/>
                  <a:pt x="40" y="48"/>
                </a:cubicBezTo>
                <a:cubicBezTo>
                  <a:pt x="37" y="49"/>
                  <a:pt x="35" y="50"/>
                  <a:pt x="32" y="50"/>
                </a:cubicBezTo>
                <a:cubicBezTo>
                  <a:pt x="28" y="50"/>
                  <a:pt x="25" y="49"/>
                  <a:pt x="23" y="48"/>
                </a:cubicBezTo>
                <a:cubicBezTo>
                  <a:pt x="21" y="47"/>
                  <a:pt x="20" y="46"/>
                  <a:pt x="19" y="44"/>
                </a:cubicBezTo>
                <a:cubicBezTo>
                  <a:pt x="18" y="43"/>
                  <a:pt x="17" y="41"/>
                  <a:pt x="17" y="40"/>
                </a:cubicBezTo>
                <a:cubicBezTo>
                  <a:pt x="17" y="39"/>
                  <a:pt x="18" y="38"/>
                  <a:pt x="18" y="38"/>
                </a:cubicBezTo>
                <a:cubicBezTo>
                  <a:pt x="19" y="37"/>
                  <a:pt x="20" y="37"/>
                  <a:pt x="21" y="37"/>
                </a:cubicBezTo>
                <a:cubicBezTo>
                  <a:pt x="22" y="37"/>
                  <a:pt x="22" y="37"/>
                  <a:pt x="23" y="38"/>
                </a:cubicBezTo>
                <a:cubicBezTo>
                  <a:pt x="23" y="38"/>
                  <a:pt x="24" y="39"/>
                  <a:pt x="24" y="40"/>
                </a:cubicBezTo>
                <a:cubicBezTo>
                  <a:pt x="25" y="41"/>
                  <a:pt x="25" y="42"/>
                  <a:pt x="26" y="42"/>
                </a:cubicBezTo>
                <a:cubicBezTo>
                  <a:pt x="26" y="43"/>
                  <a:pt x="27" y="44"/>
                  <a:pt x="28" y="44"/>
                </a:cubicBezTo>
                <a:cubicBezTo>
                  <a:pt x="29" y="44"/>
                  <a:pt x="30" y="45"/>
                  <a:pt x="32" y="45"/>
                </a:cubicBezTo>
                <a:cubicBezTo>
                  <a:pt x="34" y="45"/>
                  <a:pt x="36" y="44"/>
                  <a:pt x="37" y="43"/>
                </a:cubicBezTo>
                <a:cubicBezTo>
                  <a:pt x="38" y="42"/>
                  <a:pt x="39" y="41"/>
                  <a:pt x="39" y="40"/>
                </a:cubicBezTo>
                <a:cubicBezTo>
                  <a:pt x="39" y="39"/>
                  <a:pt x="39" y="38"/>
                  <a:pt x="38" y="37"/>
                </a:cubicBezTo>
                <a:cubicBezTo>
                  <a:pt x="37" y="36"/>
                  <a:pt x="36" y="36"/>
                  <a:pt x="35" y="36"/>
                </a:cubicBezTo>
                <a:cubicBezTo>
                  <a:pt x="34" y="35"/>
                  <a:pt x="32" y="35"/>
                  <a:pt x="30" y="34"/>
                </a:cubicBezTo>
                <a:cubicBezTo>
                  <a:pt x="28" y="34"/>
                  <a:pt x="26" y="33"/>
                  <a:pt x="24" y="32"/>
                </a:cubicBezTo>
                <a:cubicBezTo>
                  <a:pt x="22" y="32"/>
                  <a:pt x="21" y="31"/>
                  <a:pt x="20" y="29"/>
                </a:cubicBezTo>
                <a:cubicBezTo>
                  <a:pt x="19" y="28"/>
                  <a:pt x="18" y="27"/>
                  <a:pt x="18" y="25"/>
                </a:cubicBezTo>
                <a:cubicBezTo>
                  <a:pt x="18" y="23"/>
                  <a:pt x="19" y="21"/>
                  <a:pt x="20" y="20"/>
                </a:cubicBezTo>
                <a:cubicBezTo>
                  <a:pt x="21" y="18"/>
                  <a:pt x="22" y="17"/>
                  <a:pt x="25" y="16"/>
                </a:cubicBezTo>
                <a:cubicBezTo>
                  <a:pt x="27" y="16"/>
                  <a:pt x="29" y="15"/>
                  <a:pt x="32" y="15"/>
                </a:cubicBezTo>
                <a:cubicBezTo>
                  <a:pt x="34" y="15"/>
                  <a:pt x="36" y="16"/>
                  <a:pt x="37" y="16"/>
                </a:cubicBezTo>
                <a:cubicBezTo>
                  <a:pt x="39" y="17"/>
                  <a:pt x="40" y="17"/>
                  <a:pt x="42" y="18"/>
                </a:cubicBezTo>
                <a:cubicBezTo>
                  <a:pt x="43" y="19"/>
                  <a:pt x="43" y="20"/>
                  <a:pt x="44" y="21"/>
                </a:cubicBezTo>
                <a:cubicBezTo>
                  <a:pt x="44" y="22"/>
                  <a:pt x="45" y="23"/>
                  <a:pt x="45" y="23"/>
                </a:cubicBezTo>
                <a:cubicBezTo>
                  <a:pt x="45" y="24"/>
                  <a:pt x="44" y="25"/>
                  <a:pt x="44" y="26"/>
                </a:cubicBezTo>
                <a:cubicBezTo>
                  <a:pt x="43" y="26"/>
                  <a:pt x="42" y="27"/>
                  <a:pt x="41" y="27"/>
                </a:cubicBezTo>
                <a:cubicBezTo>
                  <a:pt x="41" y="27"/>
                  <a:pt x="40" y="26"/>
                  <a:pt x="39" y="26"/>
                </a:cubicBezTo>
                <a:cubicBezTo>
                  <a:pt x="39" y="26"/>
                  <a:pt x="39" y="25"/>
                  <a:pt x="38" y="24"/>
                </a:cubicBezTo>
                <a:cubicBezTo>
                  <a:pt x="37" y="23"/>
                  <a:pt x="37" y="22"/>
                  <a:pt x="36" y="21"/>
                </a:cubicBezTo>
                <a:cubicBezTo>
                  <a:pt x="35" y="20"/>
                  <a:pt x="33" y="20"/>
                  <a:pt x="31" y="20"/>
                </a:cubicBezTo>
                <a:cubicBezTo>
                  <a:pt x="29" y="20"/>
                  <a:pt x="28" y="20"/>
                  <a:pt x="27" y="21"/>
                </a:cubicBezTo>
                <a:cubicBezTo>
                  <a:pt x="26" y="22"/>
                  <a:pt x="25" y="23"/>
                  <a:pt x="25" y="24"/>
                </a:cubicBezTo>
                <a:cubicBezTo>
                  <a:pt x="25" y="25"/>
                  <a:pt x="25" y="25"/>
                  <a:pt x="26" y="26"/>
                </a:cubicBezTo>
                <a:cubicBezTo>
                  <a:pt x="26" y="26"/>
                  <a:pt x="26" y="27"/>
                  <a:pt x="27" y="27"/>
                </a:cubicBezTo>
                <a:cubicBezTo>
                  <a:pt x="28" y="27"/>
                  <a:pt x="29" y="28"/>
                  <a:pt x="29" y="28"/>
                </a:cubicBezTo>
                <a:cubicBezTo>
                  <a:pt x="30" y="28"/>
                  <a:pt x="31" y="28"/>
                  <a:pt x="33" y="29"/>
                </a:cubicBezTo>
                <a:cubicBezTo>
                  <a:pt x="35" y="29"/>
                  <a:pt x="37" y="30"/>
                  <a:pt x="38" y="30"/>
                </a:cubicBezTo>
                <a:cubicBezTo>
                  <a:pt x="40" y="31"/>
                  <a:pt x="41" y="31"/>
                  <a:pt x="42" y="32"/>
                </a:cubicBezTo>
                <a:cubicBezTo>
                  <a:pt x="44" y="33"/>
                  <a:pt x="45" y="34"/>
                  <a:pt x="45" y="35"/>
                </a:cubicBezTo>
                <a:cubicBezTo>
                  <a:pt x="46" y="36"/>
                  <a:pt x="46" y="37"/>
                  <a:pt x="46" y="39"/>
                </a:cubicBezTo>
                <a:cubicBezTo>
                  <a:pt x="46" y="41"/>
                  <a:pt x="46" y="43"/>
                  <a:pt x="44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696749" y="4999427"/>
            <a:ext cx="6789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>
                <a:solidFill>
                  <a:srgbClr val="414342"/>
                </a:solidFill>
              </a:rPr>
              <a:t>把白色的</a:t>
            </a:r>
            <a:r>
              <a:rPr lang="en-US" altLang="zh-CN" sz="1600" dirty="0" smtClean="0">
                <a:solidFill>
                  <a:srgbClr val="414342"/>
                </a:solidFill>
              </a:rPr>
              <a:t>ICON</a:t>
            </a:r>
            <a:r>
              <a:rPr lang="zh-CN" altLang="en-US" sz="1600" dirty="0" smtClean="0">
                <a:solidFill>
                  <a:srgbClr val="414342"/>
                </a:solidFill>
              </a:rPr>
              <a:t>换成主题相关的即可，</a:t>
            </a:r>
            <a:r>
              <a:rPr lang="en-US" altLang="zh-CN" sz="1600" dirty="0" smtClean="0">
                <a:solidFill>
                  <a:srgbClr val="414342"/>
                </a:solidFill>
              </a:rPr>
              <a:t>Google</a:t>
            </a:r>
            <a:r>
              <a:rPr lang="zh-CN" altLang="en-US" sz="1600" dirty="0" smtClean="0">
                <a:solidFill>
                  <a:srgbClr val="414342"/>
                </a:solidFill>
              </a:rPr>
              <a:t>图片能帮助你很快地找到它们。</a:t>
            </a:r>
            <a:endParaRPr lang="zh-CN" altLang="en-US" sz="1600" dirty="0">
              <a:solidFill>
                <a:srgbClr val="41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0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1066</Words>
  <Application>Microsoft Office PowerPoint</Application>
  <PresentationFormat>宽屏</PresentationFormat>
  <Paragraphs>135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微軟正黑體</vt:lpstr>
      <vt:lpstr>微软雅黑</vt:lpstr>
      <vt:lpstr>Arial</vt:lpstr>
      <vt:lpstr>Calibri</vt:lpstr>
      <vt:lpstr>HelveticaNeueLT Pro 75 Bd</vt:lpstr>
      <vt:lpstr>Office 主题</vt:lpstr>
      <vt:lpstr>PowerPoint 演示文稿</vt:lpstr>
      <vt:lpstr>PowerPoint 演示文稿</vt:lpstr>
      <vt:lpstr>这里填写小标题</vt:lpstr>
      <vt:lpstr>平行信息罗列</vt:lpstr>
      <vt:lpstr>排位信息罗列</vt:lpstr>
      <vt:lpstr>案例理论结合</vt:lpstr>
      <vt:lpstr>这里填写小标题</vt:lpstr>
      <vt:lpstr>总结类型罗列</vt:lpstr>
      <vt:lpstr>相关信息罗列</vt:lpstr>
      <vt:lpstr>表里信息排列</vt:lpstr>
      <vt:lpstr>这里填写小标题</vt:lpstr>
      <vt:lpstr>增长型柱状图</vt:lpstr>
      <vt:lpstr>性别区分型调查分异</vt:lpstr>
      <vt:lpstr>百分比型数据对比展示</vt:lpstr>
      <vt:lpstr>这里填写小标题</vt:lpstr>
      <vt:lpstr>同一事物内部百分比展示</vt:lpstr>
      <vt:lpstr>柱状图的纵向对比</vt:lpstr>
      <vt:lpstr>柱状图的横向对比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Ryan Lee</dc:creator>
  <cp:lastModifiedBy>Max Wu</cp:lastModifiedBy>
  <cp:revision>53</cp:revision>
  <dcterms:created xsi:type="dcterms:W3CDTF">2014-04-01T11:22:20Z</dcterms:created>
  <dcterms:modified xsi:type="dcterms:W3CDTF">2015-04-10T08:56:54Z</dcterms:modified>
</cp:coreProperties>
</file>